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sldIdLst>
    <p:sldId id="262" r:id="rId5"/>
    <p:sldId id="260" r:id="rId6"/>
    <p:sldId id="293" r:id="rId7"/>
    <p:sldId id="297" r:id="rId8"/>
    <p:sldId id="298" r:id="rId9"/>
    <p:sldId id="307" r:id="rId10"/>
    <p:sldId id="273" r:id="rId11"/>
    <p:sldId id="269" r:id="rId12"/>
    <p:sldId id="271" r:id="rId13"/>
    <p:sldId id="272" r:id="rId14"/>
    <p:sldId id="270" r:id="rId15"/>
    <p:sldId id="268" r:id="rId16"/>
    <p:sldId id="276" r:id="rId17"/>
    <p:sldId id="296" r:id="rId18"/>
    <p:sldId id="304" r:id="rId19"/>
    <p:sldId id="277" r:id="rId20"/>
    <p:sldId id="280" r:id="rId21"/>
    <p:sldId id="281" r:id="rId22"/>
    <p:sldId id="302" r:id="rId23"/>
    <p:sldId id="267" r:id="rId24"/>
    <p:sldId id="300" r:id="rId25"/>
    <p:sldId id="282" r:id="rId26"/>
    <p:sldId id="299" r:id="rId27"/>
    <p:sldId id="303" r:id="rId28"/>
    <p:sldId id="283" r:id="rId29"/>
    <p:sldId id="284" r:id="rId30"/>
    <p:sldId id="289" r:id="rId31"/>
    <p:sldId id="290" r:id="rId32"/>
    <p:sldId id="291" r:id="rId33"/>
    <p:sldId id="274" r:id="rId34"/>
    <p:sldId id="295" r:id="rId35"/>
    <p:sldId id="287" r:id="rId36"/>
    <p:sldId id="308" r:id="rId37"/>
    <p:sldId id="288" r:id="rId38"/>
    <p:sldId id="278" r:id="rId39"/>
    <p:sldId id="309" r:id="rId40"/>
    <p:sldId id="279" r:id="rId41"/>
    <p:sldId id="301" r:id="rId42"/>
  </p:sldIdLst>
  <p:sldSz cx="9144000" cy="6858000" type="screen4x3"/>
  <p:notesSz cx="6805613" cy="99441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64"/>
    <a:srgbClr val="A07E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72" autoAdjust="0"/>
    <p:restoredTop sz="64430" autoAdjust="0"/>
  </p:normalViewPr>
  <p:slideViewPr>
    <p:cSldViewPr snapToGrid="0" snapToObjects="1">
      <p:cViewPr varScale="1">
        <p:scale>
          <a:sx n="62" d="100"/>
          <a:sy n="62" d="100"/>
        </p:scale>
        <p:origin x="78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8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Ebener" userId="ec510065-b0df-4811-ae8e-220aa151ab00" providerId="ADAL" clId="{CA495FF2-18E5-4719-B998-2948B0309567}"/>
    <pc:docChg chg="undo redo custSel addSld delSld modSld">
      <pc:chgData name="Anja Ebener" userId="ec510065-b0df-4811-ae8e-220aa151ab00" providerId="ADAL" clId="{CA495FF2-18E5-4719-B998-2948B0309567}" dt="2017-10-20T14:34:17.515" v="1279" actId="1076"/>
      <pc:docMkLst>
        <pc:docMk/>
      </pc:docMkLst>
      <pc:sldChg chg="addSp modSp">
        <pc:chgData name="Anja Ebener" userId="ec510065-b0df-4811-ae8e-220aa151ab00" providerId="ADAL" clId="{CA495FF2-18E5-4719-B998-2948B0309567}" dt="2017-10-20T13:36:44.833" v="1267" actId="6549"/>
        <pc:sldMkLst>
          <pc:docMk/>
          <pc:sldMk cId="3213482055" sldId="260"/>
        </pc:sldMkLst>
        <pc:spChg chg="add mod">
          <ac:chgData name="Anja Ebener" userId="ec510065-b0df-4811-ae8e-220aa151ab00" providerId="ADAL" clId="{CA495FF2-18E5-4719-B998-2948B0309567}" dt="2017-10-20T13:36:34.942" v="1254" actId="20577"/>
          <ac:spMkLst>
            <pc:docMk/>
            <pc:sldMk cId="3213482055" sldId="260"/>
            <ac:spMk id="3" creationId="{F75B92CD-71EB-4F6D-94D2-699AFB7E4AB1}"/>
          </ac:spMkLst>
        </pc:spChg>
        <pc:spChg chg="mod">
          <ac:chgData name="Anja Ebener" userId="ec510065-b0df-4811-ae8e-220aa151ab00" providerId="ADAL" clId="{CA495FF2-18E5-4719-B998-2948B0309567}" dt="2017-10-20T13:36:44.833" v="1267" actId="6549"/>
          <ac:spMkLst>
            <pc:docMk/>
            <pc:sldMk cId="3213482055" sldId="260"/>
            <ac:spMk id="4" creationId="{00000000-0000-0000-0000-000000000000}"/>
          </ac:spMkLst>
        </pc:spChg>
      </pc:sldChg>
      <pc:sldChg chg="addSp delSp modSp">
        <pc:chgData name="Anja Ebener" userId="ec510065-b0df-4811-ae8e-220aa151ab00" providerId="ADAL" clId="{CA495FF2-18E5-4719-B998-2948B0309567}" dt="2017-10-20T09:08:46.420" v="1124" actId="20577"/>
        <pc:sldMkLst>
          <pc:docMk/>
          <pc:sldMk cId="726239624" sldId="267"/>
        </pc:sldMkLst>
        <pc:spChg chg="del">
          <ac:chgData name="Anja Ebener" userId="ec510065-b0df-4811-ae8e-220aa151ab00" providerId="ADAL" clId="{CA495FF2-18E5-4719-B998-2948B0309567}" dt="2017-10-20T08:46:17.296" v="452" actId="478"/>
          <ac:spMkLst>
            <pc:docMk/>
            <pc:sldMk cId="726239624" sldId="267"/>
            <ac:spMk id="2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8:32.614" v="1108" actId="948"/>
          <ac:spMkLst>
            <pc:docMk/>
            <pc:sldMk cId="726239624" sldId="267"/>
            <ac:spMk id="3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8:46.420" v="1124" actId="20577"/>
          <ac:spMkLst>
            <pc:docMk/>
            <pc:sldMk cId="726239624" sldId="267"/>
            <ac:spMk id="4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5:57.991" v="421" actId="478"/>
          <ac:spMkLst>
            <pc:docMk/>
            <pc:sldMk cId="726239624" sldId="267"/>
            <ac:spMk id="5" creationId="{0D9BC7A6-F411-4879-A28A-6FE679224828}"/>
          </ac:spMkLst>
        </pc:spChg>
        <pc:spChg chg="add del mod">
          <ac:chgData name="Anja Ebener" userId="ec510065-b0df-4811-ae8e-220aa151ab00" providerId="ADAL" clId="{CA495FF2-18E5-4719-B998-2948B0309567}" dt="2017-10-20T08:45:59.639" v="422" actId="478"/>
          <ac:spMkLst>
            <pc:docMk/>
            <pc:sldMk cId="726239624" sldId="267"/>
            <ac:spMk id="6" creationId="{374F51B1-B85B-4C6F-B661-3FFA8FA9CF27}"/>
          </ac:spMkLst>
        </pc:spChg>
        <pc:spChg chg="add mod">
          <ac:chgData name="Anja Ebener" userId="ec510065-b0df-4811-ae8e-220aa151ab00" providerId="ADAL" clId="{CA495FF2-18E5-4719-B998-2948B0309567}" dt="2017-10-20T08:46:12.423" v="451" actId="20577"/>
          <ac:spMkLst>
            <pc:docMk/>
            <pc:sldMk cId="726239624" sldId="267"/>
            <ac:spMk id="7" creationId="{E439FF99-E5CC-4792-B382-D54712190898}"/>
          </ac:spMkLst>
        </pc:spChg>
      </pc:sldChg>
      <pc:sldChg chg="addSp delSp modSp">
        <pc:chgData name="Anja Ebener" userId="ec510065-b0df-4811-ae8e-220aa151ab00" providerId="ADAL" clId="{CA495FF2-18E5-4719-B998-2948B0309567}" dt="2017-10-20T09:05:11.744" v="1062" actId="255"/>
        <pc:sldMkLst>
          <pc:docMk/>
          <pc:sldMk cId="3957040864" sldId="268"/>
        </pc:sldMkLst>
        <pc:spChg chg="del">
          <ac:chgData name="Anja Ebener" userId="ec510065-b0df-4811-ae8e-220aa151ab00" providerId="ADAL" clId="{CA495FF2-18E5-4719-B998-2948B0309567}" dt="2017-10-20T08:41:11.534" v="151" actId="478"/>
          <ac:spMkLst>
            <pc:docMk/>
            <pc:sldMk cId="3957040864" sldId="268"/>
            <ac:spMk id="2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5:11.744" v="1062" actId="255"/>
          <ac:spMkLst>
            <pc:docMk/>
            <pc:sldMk cId="3957040864" sldId="268"/>
            <ac:spMk id="3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0:38.774" v="116" actId="478"/>
          <ac:spMkLst>
            <pc:docMk/>
            <pc:sldMk cId="3957040864" sldId="268"/>
            <ac:spMk id="4" creationId="{5ED086A7-E521-4CCF-9096-3738ECC05AFB}"/>
          </ac:spMkLst>
        </pc:spChg>
        <pc:spChg chg="add del mod">
          <ac:chgData name="Anja Ebener" userId="ec510065-b0df-4811-ae8e-220aa151ab00" providerId="ADAL" clId="{CA495FF2-18E5-4719-B998-2948B0309567}" dt="2017-10-20T06:10:31.474" v="7" actId="478"/>
          <ac:spMkLst>
            <pc:docMk/>
            <pc:sldMk cId="3957040864" sldId="268"/>
            <ac:spMk id="5" creationId="{1226E2D4-59FF-43B2-BE52-45721745381D}"/>
          </ac:spMkLst>
        </pc:spChg>
        <pc:spChg chg="add del">
          <ac:chgData name="Anja Ebener" userId="ec510065-b0df-4811-ae8e-220aa151ab00" providerId="ADAL" clId="{CA495FF2-18E5-4719-B998-2948B0309567}" dt="2017-10-20T08:40:47.565" v="118" actId="255"/>
          <ac:spMkLst>
            <pc:docMk/>
            <pc:sldMk cId="3957040864" sldId="268"/>
            <ac:spMk id="6" creationId="{262E9D9A-C7C4-4DE4-BAE5-E40785D5C5FE}"/>
          </ac:spMkLst>
        </pc:spChg>
        <pc:spChg chg="add mod">
          <ac:chgData name="Anja Ebener" userId="ec510065-b0df-4811-ae8e-220aa151ab00" providerId="ADAL" clId="{CA495FF2-18E5-4719-B998-2948B0309567}" dt="2017-10-20T08:44:36.369" v="359" actId="404"/>
          <ac:spMkLst>
            <pc:docMk/>
            <pc:sldMk cId="3957040864" sldId="268"/>
            <ac:spMk id="7" creationId="{D3EB3B1F-E961-4906-8987-1F6C364B3EF2}"/>
          </ac:spMkLst>
        </pc:spChg>
      </pc:sldChg>
      <pc:sldChg chg="addSp delSp modSp">
        <pc:chgData name="Anja Ebener" userId="ec510065-b0df-4811-ae8e-220aa151ab00" providerId="ADAL" clId="{CA495FF2-18E5-4719-B998-2948B0309567}" dt="2017-10-20T13:49:27.049" v="1268" actId="5793"/>
        <pc:sldMkLst>
          <pc:docMk/>
          <pc:sldMk cId="1734780137" sldId="269"/>
        </pc:sldMkLst>
        <pc:spChg chg="mod">
          <ac:chgData name="Anja Ebener" userId="ec510065-b0df-4811-ae8e-220aa151ab00" providerId="ADAL" clId="{CA495FF2-18E5-4719-B998-2948B0309567}" dt="2017-10-20T13:49:27.049" v="1268" actId="5793"/>
          <ac:spMkLst>
            <pc:docMk/>
            <pc:sldMk cId="1734780137" sldId="269"/>
            <ac:spMk id="3" creationId="{00000000-0000-0000-0000-000000000000}"/>
          </ac:spMkLst>
        </pc:spChg>
        <pc:spChg chg="del">
          <ac:chgData name="Anja Ebener" userId="ec510065-b0df-4811-ae8e-220aa151ab00" providerId="ADAL" clId="{CA495FF2-18E5-4719-B998-2948B0309567}" dt="2017-10-20T08:42:45.336" v="296" actId="478"/>
          <ac:spMkLst>
            <pc:docMk/>
            <pc:sldMk cId="1734780137" sldId="269"/>
            <ac:spMk id="4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4:14.926" v="351" actId="404"/>
          <ac:spMkLst>
            <pc:docMk/>
            <pc:sldMk cId="1734780137" sldId="269"/>
            <ac:spMk id="5" creationId="{B5B93F17-81E5-4418-B938-9E8384577C61}"/>
          </ac:spMkLst>
        </pc:spChg>
      </pc:sldChg>
      <pc:sldChg chg="addSp delSp modSp">
        <pc:chgData name="Anja Ebener" userId="ec510065-b0df-4811-ae8e-220aa151ab00" providerId="ADAL" clId="{CA495FF2-18E5-4719-B998-2948B0309567}" dt="2017-10-20T09:04:50.136" v="1060" actId="108"/>
        <pc:sldMkLst>
          <pc:docMk/>
          <pc:sldMk cId="1997339118" sldId="270"/>
        </pc:sldMkLst>
        <pc:spChg chg="mod">
          <ac:chgData name="Anja Ebener" userId="ec510065-b0df-4811-ae8e-220aa151ab00" providerId="ADAL" clId="{CA495FF2-18E5-4719-B998-2948B0309567}" dt="2017-10-20T09:04:50.136" v="1060" actId="108"/>
          <ac:spMkLst>
            <pc:docMk/>
            <pc:sldMk cId="1997339118" sldId="270"/>
            <ac:spMk id="2" creationId="{00000000-0000-0000-0000-000000000000}"/>
          </ac:spMkLst>
        </pc:spChg>
        <pc:spChg chg="del">
          <ac:chgData name="Anja Ebener" userId="ec510065-b0df-4811-ae8e-220aa151ab00" providerId="ADAL" clId="{CA495FF2-18E5-4719-B998-2948B0309567}" dt="2017-10-20T08:41:35.126" v="186" actId="478"/>
          <ac:spMkLst>
            <pc:docMk/>
            <pc:sldMk cId="1997339118" sldId="270"/>
            <ac:spMk id="3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4:31.601" v="357" actId="404"/>
          <ac:spMkLst>
            <pc:docMk/>
            <pc:sldMk cId="1997339118" sldId="270"/>
            <ac:spMk id="4" creationId="{3D07650D-6407-4791-A514-8CBD1E7B97B9}"/>
          </ac:spMkLst>
        </pc:spChg>
      </pc:sldChg>
      <pc:sldChg chg="addSp delSp modSp">
        <pc:chgData name="Anja Ebener" userId="ec510065-b0df-4811-ae8e-220aa151ab00" providerId="ADAL" clId="{CA495FF2-18E5-4719-B998-2948B0309567}" dt="2017-10-20T09:03:32.977" v="1036" actId="404"/>
        <pc:sldMkLst>
          <pc:docMk/>
          <pc:sldMk cId="1219085546" sldId="271"/>
        </pc:sldMkLst>
        <pc:spChg chg="add del mod">
          <ac:chgData name="Anja Ebener" userId="ec510065-b0df-4811-ae8e-220aa151ab00" providerId="ADAL" clId="{CA495FF2-18E5-4719-B998-2948B0309567}" dt="2017-10-20T08:42:04.605" v="216" actId="478"/>
          <ac:spMkLst>
            <pc:docMk/>
            <pc:sldMk cId="1219085546" sldId="271"/>
            <ac:spMk id="2" creationId="{BF07BF71-8AE8-466D-BE5A-7468F06ED2C6}"/>
          </ac:spMkLst>
        </pc:spChg>
        <pc:spChg chg="mod">
          <ac:chgData name="Anja Ebener" userId="ec510065-b0df-4811-ae8e-220aa151ab00" providerId="ADAL" clId="{CA495FF2-18E5-4719-B998-2948B0309567}" dt="2017-10-20T09:03:32.977" v="1036" actId="404"/>
          <ac:spMkLst>
            <pc:docMk/>
            <pc:sldMk cId="1219085546" sldId="271"/>
            <ac:spMk id="3" creationId="{00000000-0000-0000-0000-000000000000}"/>
          </ac:spMkLst>
        </pc:spChg>
        <pc:spChg chg="del">
          <ac:chgData name="Anja Ebener" userId="ec510065-b0df-4811-ae8e-220aa151ab00" providerId="ADAL" clId="{CA495FF2-18E5-4719-B998-2948B0309567}" dt="2017-10-20T08:42:25.575" v="263" actId="478"/>
          <ac:spMkLst>
            <pc:docMk/>
            <pc:sldMk cId="1219085546" sldId="271"/>
            <ac:spMk id="4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6:10:18.515" v="5" actId="478"/>
          <ac:spMkLst>
            <pc:docMk/>
            <pc:sldMk cId="1219085546" sldId="271"/>
            <ac:spMk id="5" creationId="{BD1E867D-9FCB-41FA-AD57-34F822F95E2C}"/>
          </ac:spMkLst>
        </pc:spChg>
        <pc:spChg chg="add mod">
          <ac:chgData name="Anja Ebener" userId="ec510065-b0df-4811-ae8e-220aa151ab00" providerId="ADAL" clId="{CA495FF2-18E5-4719-B998-2948B0309567}" dt="2017-10-20T08:44:20.136" v="353" actId="27636"/>
          <ac:spMkLst>
            <pc:docMk/>
            <pc:sldMk cId="1219085546" sldId="271"/>
            <ac:spMk id="6" creationId="{4DDAB5FB-8BA1-4EB9-89D9-33F51DE652EB}"/>
          </ac:spMkLst>
        </pc:spChg>
      </pc:sldChg>
      <pc:sldChg chg="addSp delSp modSp">
        <pc:chgData name="Anja Ebener" userId="ec510065-b0df-4811-ae8e-220aa151ab00" providerId="ADAL" clId="{CA495FF2-18E5-4719-B998-2948B0309567}" dt="2017-10-20T09:04:01.639" v="1045" actId="108"/>
        <pc:sldMkLst>
          <pc:docMk/>
          <pc:sldMk cId="3263440178" sldId="272"/>
        </pc:sldMkLst>
        <pc:spChg chg="del">
          <ac:chgData name="Anja Ebener" userId="ec510065-b0df-4811-ae8e-220aa151ab00" providerId="ADAL" clId="{CA495FF2-18E5-4719-B998-2948B0309567}" dt="2017-10-20T08:41:58.115" v="215" actId="478"/>
          <ac:spMkLst>
            <pc:docMk/>
            <pc:sldMk cId="3263440178" sldId="272"/>
            <ac:spMk id="2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4:01.639" v="1045" actId="108"/>
          <ac:spMkLst>
            <pc:docMk/>
            <pc:sldMk cId="3263440178" sldId="272"/>
            <ac:spMk id="4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4:26.474" v="355" actId="404"/>
          <ac:spMkLst>
            <pc:docMk/>
            <pc:sldMk cId="3263440178" sldId="272"/>
            <ac:spMk id="5" creationId="{C485EE14-7D65-4841-87F2-4C6FF3F2F7DD}"/>
          </ac:spMkLst>
        </pc:spChg>
      </pc:sldChg>
      <pc:sldChg chg="addSp delSp modSp">
        <pc:chgData name="Anja Ebener" userId="ec510065-b0df-4811-ae8e-220aa151ab00" providerId="ADAL" clId="{CA495FF2-18E5-4719-B998-2948B0309567}" dt="2017-10-20T09:02:43.787" v="1016" actId="404"/>
        <pc:sldMkLst>
          <pc:docMk/>
          <pc:sldMk cId="3800358265" sldId="273"/>
        </pc:sldMkLst>
        <pc:spChg chg="add del mod">
          <ac:chgData name="Anja Ebener" userId="ec510065-b0df-4811-ae8e-220aa151ab00" providerId="ADAL" clId="{CA495FF2-18E5-4719-B998-2948B0309567}" dt="2017-10-20T06:09:30.010" v="1" actId="478"/>
          <ac:spMkLst>
            <pc:docMk/>
            <pc:sldMk cId="3800358265" sldId="273"/>
            <ac:spMk id="2" creationId="{97389931-646F-4C2E-BF95-834167696AA0}"/>
          </ac:spMkLst>
        </pc:spChg>
        <pc:spChg chg="mod">
          <ac:chgData name="Anja Ebener" userId="ec510065-b0df-4811-ae8e-220aa151ab00" providerId="ADAL" clId="{CA495FF2-18E5-4719-B998-2948B0309567}" dt="2017-10-20T09:02:43.787" v="1016" actId="404"/>
          <ac:spMkLst>
            <pc:docMk/>
            <pc:sldMk cId="3800358265" sldId="273"/>
            <ac:spMk id="3" creationId="{00000000-0000-0000-0000-000000000000}"/>
          </ac:spMkLst>
        </pc:spChg>
        <pc:spChg chg="del">
          <ac:chgData name="Anja Ebener" userId="ec510065-b0df-4811-ae8e-220aa151ab00" providerId="ADAL" clId="{CA495FF2-18E5-4719-B998-2948B0309567}" dt="2017-10-20T08:43:04.102" v="328" actId="478"/>
          <ac:spMkLst>
            <pc:docMk/>
            <pc:sldMk cId="3800358265" sldId="273"/>
            <ac:spMk id="4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6:09:32.195" v="2" actId="478"/>
          <ac:spMkLst>
            <pc:docMk/>
            <pc:sldMk cId="3800358265" sldId="273"/>
            <ac:spMk id="5" creationId="{3D1EE749-ADEC-4E4E-ADF2-115B5323DF57}"/>
          </ac:spMkLst>
        </pc:spChg>
        <pc:spChg chg="add mod">
          <ac:chgData name="Anja Ebener" userId="ec510065-b0df-4811-ae8e-220aa151ab00" providerId="ADAL" clId="{CA495FF2-18E5-4719-B998-2948B0309567}" dt="2017-10-20T08:44:08.461" v="349" actId="404"/>
          <ac:spMkLst>
            <pc:docMk/>
            <pc:sldMk cId="3800358265" sldId="273"/>
            <ac:spMk id="6" creationId="{7B77E698-4DE7-4B66-9A40-D436AF6AB199}"/>
          </ac:spMkLst>
        </pc:spChg>
      </pc:sldChg>
      <pc:sldChg chg="addSp delSp modSp modAnim">
        <pc:chgData name="Anja Ebener" userId="ec510065-b0df-4811-ae8e-220aa151ab00" providerId="ADAL" clId="{CA495FF2-18E5-4719-B998-2948B0309567}" dt="2017-10-20T09:14:07.498" v="1175" actId="120"/>
        <pc:sldMkLst>
          <pc:docMk/>
          <pc:sldMk cId="1669050130" sldId="274"/>
        </pc:sldMkLst>
        <pc:spChg chg="mod">
          <ac:chgData name="Anja Ebener" userId="ec510065-b0df-4811-ae8e-220aa151ab00" providerId="ADAL" clId="{CA495FF2-18E5-4719-B998-2948B0309567}" dt="2017-10-20T09:14:07.498" v="1175" actId="120"/>
          <ac:spMkLst>
            <pc:docMk/>
            <pc:sldMk cId="1669050130" sldId="274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8:21.550" v="564" actId="478"/>
          <ac:spMkLst>
            <pc:docMk/>
            <pc:sldMk cId="1669050130" sldId="274"/>
            <ac:spMk id="3" creationId="{52BD315D-BEDD-4240-BF15-DF843DDC0D92}"/>
          </ac:spMkLst>
        </pc:spChg>
        <pc:spChg chg="add del mod">
          <ac:chgData name="Anja Ebener" userId="ec510065-b0df-4811-ae8e-220aa151ab00" providerId="ADAL" clId="{CA495FF2-18E5-4719-B998-2948B0309567}" dt="2017-10-20T08:37:21.488" v="28" actId="478"/>
          <ac:spMkLst>
            <pc:docMk/>
            <pc:sldMk cId="1669050130" sldId="274"/>
            <ac:spMk id="4" creationId="{78CE0F72-691F-482A-ADA9-E1D6F0892737}"/>
          </ac:spMkLst>
        </pc:spChg>
        <pc:spChg chg="add mod">
          <ac:chgData name="Anja Ebener" userId="ec510065-b0df-4811-ae8e-220aa151ab00" providerId="ADAL" clId="{CA495FF2-18E5-4719-B998-2948B0309567}" dt="2017-10-20T08:48:28.376" v="582" actId="20577"/>
          <ac:spMkLst>
            <pc:docMk/>
            <pc:sldMk cId="1669050130" sldId="274"/>
            <ac:spMk id="5" creationId="{A39FF7AB-DE38-4F65-9ED2-C0580D6B8432}"/>
          </ac:spMkLst>
        </pc:spChg>
      </pc:sldChg>
      <pc:sldChg chg="addSp delSp modSp">
        <pc:chgData name="Anja Ebener" userId="ec510065-b0df-4811-ae8e-220aa151ab00" providerId="ADAL" clId="{CA495FF2-18E5-4719-B998-2948B0309567}" dt="2017-10-20T13:59:17.438" v="1276" actId="1037"/>
        <pc:sldMkLst>
          <pc:docMk/>
          <pc:sldMk cId="1690577715" sldId="276"/>
        </pc:sldMkLst>
        <pc:spChg chg="del">
          <ac:chgData name="Anja Ebener" userId="ec510065-b0df-4811-ae8e-220aa151ab00" providerId="ADAL" clId="{CA495FF2-18E5-4719-B998-2948B0309567}" dt="2017-10-20T08:45:29.700" v="412" actId="478"/>
          <ac:spMkLst>
            <pc:docMk/>
            <pc:sldMk cId="1690577715" sldId="276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4:59.870" v="363" actId="478"/>
          <ac:spMkLst>
            <pc:docMk/>
            <pc:sldMk cId="1690577715" sldId="276"/>
            <ac:spMk id="3" creationId="{668F9B44-1B53-487A-AC04-D3F83F4AC217}"/>
          </ac:spMkLst>
        </pc:spChg>
        <pc:spChg chg="mod">
          <ac:chgData name="Anja Ebener" userId="ec510065-b0df-4811-ae8e-220aa151ab00" providerId="ADAL" clId="{CA495FF2-18E5-4719-B998-2948B0309567}" dt="2017-10-20T09:05:22.749" v="1064" actId="255"/>
          <ac:spMkLst>
            <pc:docMk/>
            <pc:sldMk cId="1690577715" sldId="276"/>
            <ac:spMk id="4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5:02.628" v="364" actId="478"/>
          <ac:spMkLst>
            <pc:docMk/>
            <pc:sldMk cId="1690577715" sldId="276"/>
            <ac:spMk id="5" creationId="{7C6FBF32-B26D-4FCD-9917-8CAB932B23FE}"/>
          </ac:spMkLst>
        </pc:spChg>
        <pc:spChg chg="add del">
          <ac:chgData name="Anja Ebener" userId="ec510065-b0df-4811-ae8e-220aa151ab00" providerId="ADAL" clId="{CA495FF2-18E5-4719-B998-2948B0309567}" dt="2017-10-20T08:44:46.952" v="361" actId="255"/>
          <ac:spMkLst>
            <pc:docMk/>
            <pc:sldMk cId="1690577715" sldId="276"/>
            <ac:spMk id="8" creationId="{179F1F43-1658-434F-8570-E463BF86F162}"/>
          </ac:spMkLst>
        </pc:spChg>
        <pc:spChg chg="add mod">
          <ac:chgData name="Anja Ebener" userId="ec510065-b0df-4811-ae8e-220aa151ab00" providerId="ADAL" clId="{CA495FF2-18E5-4719-B998-2948B0309567}" dt="2017-10-20T13:59:17.438" v="1276" actId="1037"/>
          <ac:spMkLst>
            <pc:docMk/>
            <pc:sldMk cId="1690577715" sldId="276"/>
            <ac:spMk id="10" creationId="{764025DC-D49A-4F8E-BD01-0C38DF513A5B}"/>
          </ac:spMkLst>
        </pc:spChg>
        <pc:picChg chg="mod">
          <ac:chgData name="Anja Ebener" userId="ec510065-b0df-4811-ae8e-220aa151ab00" providerId="ADAL" clId="{CA495FF2-18E5-4719-B998-2948B0309567}" dt="2017-10-20T08:58:53.495" v="970" actId="1036"/>
          <ac:picMkLst>
            <pc:docMk/>
            <pc:sldMk cId="1690577715" sldId="276"/>
            <ac:picMk id="10242" creationId="{00000000-0000-0000-0000-000000000000}"/>
          </ac:picMkLst>
        </pc:picChg>
        <pc:picChg chg="mod">
          <ac:chgData name="Anja Ebener" userId="ec510065-b0df-4811-ae8e-220aa151ab00" providerId="ADAL" clId="{CA495FF2-18E5-4719-B998-2948B0309567}" dt="2017-10-20T08:58:53.495" v="970" actId="1036"/>
          <ac:picMkLst>
            <pc:docMk/>
            <pc:sldMk cId="1690577715" sldId="276"/>
            <ac:picMk id="10243" creationId="{00000000-0000-0000-0000-000000000000}"/>
          </ac:picMkLst>
        </pc:picChg>
      </pc:sldChg>
      <pc:sldChg chg="addSp delSp modSp">
        <pc:chgData name="Anja Ebener" userId="ec510065-b0df-4811-ae8e-220aa151ab00" providerId="ADAL" clId="{CA495FF2-18E5-4719-B998-2948B0309567}" dt="2017-10-20T09:06:29.990" v="1093" actId="1037"/>
        <pc:sldMkLst>
          <pc:docMk/>
          <pc:sldMk cId="3303660282" sldId="277"/>
        </pc:sldMkLst>
        <pc:spChg chg="del">
          <ac:chgData name="Anja Ebener" userId="ec510065-b0df-4811-ae8e-220aa151ab00" providerId="ADAL" clId="{CA495FF2-18E5-4719-B998-2948B0309567}" dt="2017-10-20T08:39:53.012" v="104" actId="478"/>
          <ac:spMkLst>
            <pc:docMk/>
            <pc:sldMk cId="3303660282" sldId="277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39:49.542" v="103" actId="478"/>
          <ac:spMkLst>
            <pc:docMk/>
            <pc:sldMk cId="3303660282" sldId="277"/>
            <ac:spMk id="3" creationId="{EF1C9AB4-7311-4014-B694-1FA1E539739E}"/>
          </ac:spMkLst>
        </pc:spChg>
        <pc:spChg chg="add del mod">
          <ac:chgData name="Anja Ebener" userId="ec510065-b0df-4811-ae8e-220aa151ab00" providerId="ADAL" clId="{CA495FF2-18E5-4719-B998-2948B0309567}" dt="2017-10-20T08:39:33.347" v="92" actId="478"/>
          <ac:spMkLst>
            <pc:docMk/>
            <pc:sldMk cId="3303660282" sldId="277"/>
            <ac:spMk id="4" creationId="{E5FBC16D-296B-4EC2-9D88-4734DC96E04B}"/>
          </ac:spMkLst>
        </pc:spChg>
        <pc:spChg chg="mod">
          <ac:chgData name="Anja Ebener" userId="ec510065-b0df-4811-ae8e-220aa151ab00" providerId="ADAL" clId="{CA495FF2-18E5-4719-B998-2948B0309567}" dt="2017-10-20T09:06:29.990" v="1093" actId="1037"/>
          <ac:spMkLst>
            <pc:docMk/>
            <pc:sldMk cId="3303660282" sldId="277"/>
            <ac:spMk id="6" creationId="{00000000-0000-0000-0000-000000000000}"/>
          </ac:spMkLst>
        </pc:spChg>
        <pc:spChg chg="add del">
          <ac:chgData name="Anja Ebener" userId="ec510065-b0df-4811-ae8e-220aa151ab00" providerId="ADAL" clId="{CA495FF2-18E5-4719-B998-2948B0309567}" dt="2017-10-20T08:39:25.106" v="90" actId="1037"/>
          <ac:spMkLst>
            <pc:docMk/>
            <pc:sldMk cId="3303660282" sldId="277"/>
            <ac:spMk id="8" creationId="{37A673EE-473D-4030-9613-2D5B631B2FFC}"/>
          </ac:spMkLst>
        </pc:spChg>
        <pc:spChg chg="add mod">
          <ac:chgData name="Anja Ebener" userId="ec510065-b0df-4811-ae8e-220aa151ab00" providerId="ADAL" clId="{CA495FF2-18E5-4719-B998-2948B0309567}" dt="2017-10-20T08:45:41.356" v="416" actId="404"/>
          <ac:spMkLst>
            <pc:docMk/>
            <pc:sldMk cId="3303660282" sldId="277"/>
            <ac:spMk id="9" creationId="{9682C3D7-E731-4753-BD8D-78819CE813E4}"/>
          </ac:spMkLst>
        </pc:spChg>
        <pc:graphicFrameChg chg="modGraphic">
          <ac:chgData name="Anja Ebener" userId="ec510065-b0df-4811-ae8e-220aa151ab00" providerId="ADAL" clId="{CA495FF2-18E5-4719-B998-2948B0309567}" dt="2017-10-20T08:58:10.891" v="940" actId="1037"/>
          <ac:graphicFrameMkLst>
            <pc:docMk/>
            <pc:sldMk cId="3303660282" sldId="277"/>
            <ac:graphicFrameMk id="7" creationId="{00000000-0000-0000-0000-000000000000}"/>
          </ac:graphicFrameMkLst>
        </pc:graphicFrameChg>
      </pc:sldChg>
      <pc:sldChg chg="addSp modSp">
        <pc:chgData name="Anja Ebener" userId="ec510065-b0df-4811-ae8e-220aa151ab00" providerId="ADAL" clId="{CA495FF2-18E5-4719-B998-2948B0309567}" dt="2017-10-20T09:16:12.084" v="1228" actId="108"/>
        <pc:sldMkLst>
          <pc:docMk/>
          <pc:sldMk cId="2125712376" sldId="278"/>
        </pc:sldMkLst>
        <pc:spChg chg="mod">
          <ac:chgData name="Anja Ebener" userId="ec510065-b0df-4811-ae8e-220aa151ab00" providerId="ADAL" clId="{CA495FF2-18E5-4719-B998-2948B0309567}" dt="2017-10-20T09:16:12.084" v="1228" actId="108"/>
          <ac:spMkLst>
            <pc:docMk/>
            <pc:sldMk cId="2125712376" sldId="278"/>
            <ac:spMk id="2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50:40.212" v="769" actId="20577"/>
          <ac:spMkLst>
            <pc:docMk/>
            <pc:sldMk cId="2125712376" sldId="278"/>
            <ac:spMk id="3" creationId="{80D394DD-1813-4EF9-AD75-9727965BEA5E}"/>
          </ac:spMkLst>
        </pc:spChg>
      </pc:sldChg>
      <pc:sldChg chg="addSp modSp">
        <pc:chgData name="Anja Ebener" userId="ec510065-b0df-4811-ae8e-220aa151ab00" providerId="ADAL" clId="{CA495FF2-18E5-4719-B998-2948B0309567}" dt="2017-10-20T09:16:40.514" v="1240" actId="108"/>
        <pc:sldMkLst>
          <pc:docMk/>
          <pc:sldMk cId="453186647" sldId="279"/>
        </pc:sldMkLst>
        <pc:spChg chg="mod">
          <ac:chgData name="Anja Ebener" userId="ec510065-b0df-4811-ae8e-220aa151ab00" providerId="ADAL" clId="{CA495FF2-18E5-4719-B998-2948B0309567}" dt="2017-10-20T09:16:40.514" v="1240" actId="108"/>
          <ac:spMkLst>
            <pc:docMk/>
            <pc:sldMk cId="453186647" sldId="279"/>
            <ac:spMk id="2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51:23.485" v="820" actId="20577"/>
          <ac:spMkLst>
            <pc:docMk/>
            <pc:sldMk cId="453186647" sldId="279"/>
            <ac:spMk id="3" creationId="{026BFAF6-7503-474E-811A-E32DDCB4EF38}"/>
          </ac:spMkLst>
        </pc:spChg>
      </pc:sldChg>
      <pc:sldChg chg="addSp delSp modSp">
        <pc:chgData name="Anja Ebener" userId="ec510065-b0df-4811-ae8e-220aa151ab00" providerId="ADAL" clId="{CA495FF2-18E5-4719-B998-2948B0309567}" dt="2017-10-20T09:07:02.470" v="1098" actId="14100"/>
        <pc:sldMkLst>
          <pc:docMk/>
          <pc:sldMk cId="466098710" sldId="280"/>
        </pc:sldMkLst>
        <pc:spChg chg="del">
          <ac:chgData name="Anja Ebener" userId="ec510065-b0df-4811-ae8e-220aa151ab00" providerId="ADAL" clId="{CA495FF2-18E5-4719-B998-2948B0309567}" dt="2017-10-20T08:39:16.663" v="88" actId="478"/>
          <ac:spMkLst>
            <pc:docMk/>
            <pc:sldMk cId="466098710" sldId="280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38:59.869" v="74" actId="478"/>
          <ac:spMkLst>
            <pc:docMk/>
            <pc:sldMk cId="466098710" sldId="280"/>
            <ac:spMk id="3" creationId="{9E3851B8-8E0B-4D32-AC1F-54BC332E62AF}"/>
          </ac:spMkLst>
        </pc:spChg>
        <pc:spChg chg="add del mod">
          <ac:chgData name="Anja Ebener" userId="ec510065-b0df-4811-ae8e-220aa151ab00" providerId="ADAL" clId="{CA495FF2-18E5-4719-B998-2948B0309567}" dt="2017-10-20T08:38:56.558" v="73" actId="478"/>
          <ac:spMkLst>
            <pc:docMk/>
            <pc:sldMk cId="466098710" sldId="280"/>
            <ac:spMk id="4" creationId="{D9455C00-D821-47F1-9E77-90BCF06D2057}"/>
          </ac:spMkLst>
        </pc:spChg>
        <pc:spChg chg="mod">
          <ac:chgData name="Anja Ebener" userId="ec510065-b0df-4811-ae8e-220aa151ab00" providerId="ADAL" clId="{CA495FF2-18E5-4719-B998-2948B0309567}" dt="2017-10-20T09:07:02.470" v="1098" actId="14100"/>
          <ac:spMkLst>
            <pc:docMk/>
            <pc:sldMk cId="466098710" sldId="280"/>
            <ac:spMk id="9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5:46.844" v="418" actId="404"/>
          <ac:spMkLst>
            <pc:docMk/>
            <pc:sldMk cId="466098710" sldId="280"/>
            <ac:spMk id="10" creationId="{564E430B-BFA7-44E4-8B4E-390760547D5C}"/>
          </ac:spMkLst>
        </pc:spChg>
        <pc:graphicFrameChg chg="mod modGraphic">
          <ac:chgData name="Anja Ebener" userId="ec510065-b0df-4811-ae8e-220aa151ab00" providerId="ADAL" clId="{CA495FF2-18E5-4719-B998-2948B0309567}" dt="2017-10-20T08:58:01.432" v="939" actId="14100"/>
          <ac:graphicFrameMkLst>
            <pc:docMk/>
            <pc:sldMk cId="466098710" sldId="280"/>
            <ac:graphicFrameMk id="8" creationId="{00000000-0000-0000-0000-000000000000}"/>
          </ac:graphicFrameMkLst>
        </pc:graphicFrameChg>
      </pc:sldChg>
      <pc:sldChg chg="addSp delSp modSp">
        <pc:chgData name="Anja Ebener" userId="ec510065-b0df-4811-ae8e-220aa151ab00" providerId="ADAL" clId="{CA495FF2-18E5-4719-B998-2948B0309567}" dt="2017-10-20T09:07:18.814" v="1100" actId="255"/>
        <pc:sldMkLst>
          <pc:docMk/>
          <pc:sldMk cId="3547139897" sldId="281"/>
        </pc:sldMkLst>
        <pc:spChg chg="add mod">
          <ac:chgData name="Anja Ebener" userId="ec510065-b0df-4811-ae8e-220aa151ab00" providerId="ADAL" clId="{CA495FF2-18E5-4719-B998-2948B0309567}" dt="2017-10-20T08:45:50.267" v="420" actId="404"/>
          <ac:spMkLst>
            <pc:docMk/>
            <pc:sldMk cId="3547139897" sldId="281"/>
            <ac:spMk id="2" creationId="{D99AB0F0-7F93-4FF9-9EA7-678886593669}"/>
          </ac:spMkLst>
        </pc:spChg>
        <pc:spChg chg="add del mod">
          <ac:chgData name="Anja Ebener" userId="ec510065-b0df-4811-ae8e-220aa151ab00" providerId="ADAL" clId="{CA495FF2-18E5-4719-B998-2948B0309567}" dt="2017-10-20T08:38:06.928" v="34" actId="478"/>
          <ac:spMkLst>
            <pc:docMk/>
            <pc:sldMk cId="3547139897" sldId="281"/>
            <ac:spMk id="3" creationId="{6C2660CB-2910-4B1D-BF53-11302477A5CC}"/>
          </ac:spMkLst>
        </pc:spChg>
        <pc:spChg chg="mod">
          <ac:chgData name="Anja Ebener" userId="ec510065-b0df-4811-ae8e-220aa151ab00" providerId="ADAL" clId="{CA495FF2-18E5-4719-B998-2948B0309567}" dt="2017-10-20T09:07:18.814" v="1100" actId="255"/>
          <ac:spMkLst>
            <pc:docMk/>
            <pc:sldMk cId="3547139897" sldId="281"/>
            <ac:spMk id="4" creationId="{00000000-0000-0000-0000-000000000000}"/>
          </ac:spMkLst>
        </pc:spChg>
        <pc:spChg chg="del">
          <ac:chgData name="Anja Ebener" userId="ec510065-b0df-4811-ae8e-220aa151ab00" providerId="ADAL" clId="{CA495FF2-18E5-4719-B998-2948B0309567}" dt="2017-10-20T08:38:21.742" v="48" actId="478"/>
          <ac:spMkLst>
            <pc:docMk/>
            <pc:sldMk cId="3547139897" sldId="281"/>
            <ac:spMk id="5" creationId="{00000000-0000-0000-0000-000000000000}"/>
          </ac:spMkLst>
        </pc:spChg>
      </pc:sldChg>
      <pc:sldChg chg="addSp delSp modSp">
        <pc:chgData name="Anja Ebener" userId="ec510065-b0df-4811-ae8e-220aa151ab00" providerId="ADAL" clId="{CA495FF2-18E5-4719-B998-2948B0309567}" dt="2017-10-20T14:20:09.986" v="1278"/>
        <pc:sldMkLst>
          <pc:docMk/>
          <pc:sldMk cId="792687002" sldId="282"/>
        </pc:sldMkLst>
        <pc:spChg chg="mod">
          <ac:chgData name="Anja Ebener" userId="ec510065-b0df-4811-ae8e-220aa151ab00" providerId="ADAL" clId="{CA495FF2-18E5-4719-B998-2948B0309567}" dt="2017-10-20T14:20:09.986" v="1278"/>
          <ac:spMkLst>
            <pc:docMk/>
            <pc:sldMk cId="792687002" sldId="282"/>
            <ac:spMk id="3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6:35.716" v="456" actId="478"/>
          <ac:spMkLst>
            <pc:docMk/>
            <pc:sldMk cId="792687002" sldId="282"/>
            <ac:spMk id="4" creationId="{DB3B0450-9362-4FCB-AC54-BE4589AC372E}"/>
          </ac:spMkLst>
        </pc:spChg>
        <pc:spChg chg="add del mod">
          <ac:chgData name="Anja Ebener" userId="ec510065-b0df-4811-ae8e-220aa151ab00" providerId="ADAL" clId="{CA495FF2-18E5-4719-B998-2948B0309567}" dt="2017-10-20T08:46:38.502" v="457" actId="478"/>
          <ac:spMkLst>
            <pc:docMk/>
            <pc:sldMk cId="792687002" sldId="282"/>
            <ac:spMk id="7" creationId="{78506FFC-AB20-463D-8CDD-6E1E09D9A6EA}"/>
          </ac:spMkLst>
        </pc:spChg>
        <pc:spChg chg="add mod ord">
          <ac:chgData name="Anja Ebener" userId="ec510065-b0df-4811-ae8e-220aa151ab00" providerId="ADAL" clId="{CA495FF2-18E5-4719-B998-2948B0309567}" dt="2017-10-20T14:17:59.734" v="1277" actId="2085"/>
          <ac:spMkLst>
            <pc:docMk/>
            <pc:sldMk cId="792687002" sldId="282"/>
            <ac:spMk id="8" creationId="{347C83D5-72FB-417B-8419-AF4CB5724EA2}"/>
          </ac:spMkLst>
        </pc:spChg>
        <pc:spChg chg="add del">
          <ac:chgData name="Anja Ebener" userId="ec510065-b0df-4811-ae8e-220aa151ab00" providerId="ADAL" clId="{CA495FF2-18E5-4719-B998-2948B0309567}" dt="2017-10-20T08:46:26.320" v="454" actId="2711"/>
          <ac:spMkLst>
            <pc:docMk/>
            <pc:sldMk cId="792687002" sldId="282"/>
            <ac:spMk id="18" creationId="{D0B84C5D-B812-4EEB-84D0-8E379E577376}"/>
          </ac:spMkLst>
        </pc:spChg>
        <pc:spChg chg="add mod">
          <ac:chgData name="Anja Ebener" userId="ec510065-b0df-4811-ae8e-220aa151ab00" providerId="ADAL" clId="{CA495FF2-18E5-4719-B998-2948B0309567}" dt="2017-10-20T08:47:26.181" v="507" actId="20577"/>
          <ac:spMkLst>
            <pc:docMk/>
            <pc:sldMk cId="792687002" sldId="282"/>
            <ac:spMk id="21" creationId="{DA5FFFE1-38D0-42A1-954D-2D8C112516F6}"/>
          </ac:spMkLst>
        </pc:spChg>
        <pc:spChg chg="del">
          <ac:chgData name="Anja Ebener" userId="ec510065-b0df-4811-ae8e-220aa151ab00" providerId="ADAL" clId="{CA495FF2-18E5-4719-B998-2948B0309567}" dt="2017-10-20T08:47:31.183" v="508" actId="478"/>
          <ac:spMkLst>
            <pc:docMk/>
            <pc:sldMk cId="792687002" sldId="282"/>
            <ac:spMk id="18435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1:26.575" v="1140" actId="255"/>
          <ac:spMkLst>
            <pc:docMk/>
            <pc:sldMk cId="792687002" sldId="282"/>
            <ac:spMk id="18443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8:46:47.317" v="458" actId="2711"/>
          <ac:spMkLst>
            <pc:docMk/>
            <pc:sldMk cId="792687002" sldId="282"/>
            <ac:spMk id="18445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1:48.398" v="1143" actId="2711"/>
          <ac:spMkLst>
            <pc:docMk/>
            <pc:sldMk cId="792687002" sldId="282"/>
            <ac:spMk id="18446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1:34.408" v="1141" actId="255"/>
          <ac:spMkLst>
            <pc:docMk/>
            <pc:sldMk cId="792687002" sldId="282"/>
            <ac:spMk id="18448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0:21.152" v="1132" actId="113"/>
          <ac:spMkLst>
            <pc:docMk/>
            <pc:sldMk cId="792687002" sldId="282"/>
            <ac:spMk id="18450" creationId="{00000000-0000-0000-0000-000000000000}"/>
          </ac:spMkLst>
        </pc:spChg>
        <pc:grpChg chg="mod">
          <ac:chgData name="Anja Ebener" userId="ec510065-b0df-4811-ae8e-220aa151ab00" providerId="ADAL" clId="{CA495FF2-18E5-4719-B998-2948B0309567}" dt="2017-10-20T08:54:28.246" v="904" actId="1037"/>
          <ac:grpSpMkLst>
            <pc:docMk/>
            <pc:sldMk cId="792687002" sldId="282"/>
            <ac:grpSpMk id="2" creationId="{00000000-0000-0000-0000-000000000000}"/>
          </ac:grpSpMkLst>
        </pc:grpChg>
        <pc:grpChg chg="mod">
          <ac:chgData name="Anja Ebener" userId="ec510065-b0df-4811-ae8e-220aa151ab00" providerId="ADAL" clId="{CA495FF2-18E5-4719-B998-2948B0309567}" dt="2017-10-20T08:54:28.246" v="904" actId="1037"/>
          <ac:grpSpMkLst>
            <pc:docMk/>
            <pc:sldMk cId="792687002" sldId="282"/>
            <ac:grpSpMk id="5" creationId="{00000000-0000-0000-0000-000000000000}"/>
          </ac:grpSpMkLst>
        </pc:grpChg>
        <pc:grpChg chg="mod">
          <ac:chgData name="Anja Ebener" userId="ec510065-b0df-4811-ae8e-220aa151ab00" providerId="ADAL" clId="{CA495FF2-18E5-4719-B998-2948B0309567}" dt="2017-10-20T08:54:28.246" v="904" actId="1037"/>
          <ac:grpSpMkLst>
            <pc:docMk/>
            <pc:sldMk cId="792687002" sldId="282"/>
            <ac:grpSpMk id="6" creationId="{00000000-0000-0000-0000-000000000000}"/>
          </ac:grpSpMkLst>
        </pc:grpChg>
      </pc:sldChg>
      <pc:sldChg chg="addSp delSp modSp">
        <pc:chgData name="Anja Ebener" userId="ec510065-b0df-4811-ae8e-220aa151ab00" providerId="ADAL" clId="{CA495FF2-18E5-4719-B998-2948B0309567}" dt="2017-10-20T14:34:17.515" v="1279" actId="1076"/>
        <pc:sldMkLst>
          <pc:docMk/>
          <pc:sldMk cId="1716163240" sldId="288"/>
        </pc:sldMkLst>
        <pc:spChg chg="del">
          <ac:chgData name="Anja Ebener" userId="ec510065-b0df-4811-ae8e-220aa151ab00" providerId="ADAL" clId="{CA495FF2-18E5-4719-B998-2948B0309567}" dt="2017-10-20T08:50:23.078" v="734" actId="478"/>
          <ac:spMkLst>
            <pc:docMk/>
            <pc:sldMk cId="1716163240" sldId="288"/>
            <ac:spMk id="2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14:34:17.515" v="1279" actId="1076"/>
          <ac:spMkLst>
            <pc:docMk/>
            <pc:sldMk cId="1716163240" sldId="288"/>
            <ac:spMk id="3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50:12.655" v="722" actId="478"/>
          <ac:spMkLst>
            <pc:docMk/>
            <pc:sldMk cId="1716163240" sldId="288"/>
            <ac:spMk id="4" creationId="{88A67E3C-D335-45BF-ABE0-4644C4236EBC}"/>
          </ac:spMkLst>
        </pc:spChg>
        <pc:spChg chg="mod">
          <ac:chgData name="Anja Ebener" userId="ec510065-b0df-4811-ae8e-220aa151ab00" providerId="ADAL" clId="{CA495FF2-18E5-4719-B998-2948B0309567}" dt="2017-10-20T09:15:39.289" v="1211" actId="404"/>
          <ac:spMkLst>
            <pc:docMk/>
            <pc:sldMk cId="1716163240" sldId="288"/>
            <ac:spMk id="5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36:43.725" v="22" actId="478"/>
          <ac:spMkLst>
            <pc:docMk/>
            <pc:sldMk cId="1716163240" sldId="288"/>
            <ac:spMk id="6" creationId="{C75C31DC-A725-4396-8D1F-A1F5C4D9699E}"/>
          </ac:spMkLst>
        </pc:spChg>
        <pc:spChg chg="add mod">
          <ac:chgData name="Anja Ebener" userId="ec510065-b0df-4811-ae8e-220aa151ab00" providerId="ADAL" clId="{CA495FF2-18E5-4719-B998-2948B0309567}" dt="2017-10-20T08:50:18.045" v="733" actId="20577"/>
          <ac:spMkLst>
            <pc:docMk/>
            <pc:sldMk cId="1716163240" sldId="288"/>
            <ac:spMk id="8" creationId="{32106E0B-A4B1-4164-B1D6-486A2872A0B6}"/>
          </ac:spMkLst>
        </pc:spChg>
        <pc:picChg chg="mod modCrop">
          <ac:chgData name="Anja Ebener" userId="ec510065-b0df-4811-ae8e-220aa151ab00" providerId="ADAL" clId="{CA495FF2-18E5-4719-B998-2948B0309567}" dt="2017-10-20T08:52:03.191" v="857" actId="1037"/>
          <ac:picMkLst>
            <pc:docMk/>
            <pc:sldMk cId="1716163240" sldId="288"/>
            <ac:picMk id="2050" creationId="{00000000-0000-0000-0000-000000000000}"/>
          </ac:picMkLst>
        </pc:picChg>
      </pc:sldChg>
      <pc:sldChg chg="addSp delSp modSp">
        <pc:chgData name="Anja Ebener" userId="ec510065-b0df-4811-ae8e-220aa151ab00" providerId="ADAL" clId="{CA495FF2-18E5-4719-B998-2948B0309567}" dt="2017-10-20T09:12:23.494" v="1148" actId="255"/>
        <pc:sldMkLst>
          <pc:docMk/>
          <pc:sldMk cId="657465812" sldId="289"/>
        </pc:sldMkLst>
        <pc:spChg chg="add del mod">
          <ac:chgData name="Anja Ebener" userId="ec510065-b0df-4811-ae8e-220aa151ab00" providerId="ADAL" clId="{CA495FF2-18E5-4719-B998-2948B0309567}" dt="2017-10-20T08:47:42.209" v="509" actId="478"/>
          <ac:spMkLst>
            <pc:docMk/>
            <pc:sldMk cId="657465812" sldId="289"/>
            <ac:spMk id="2" creationId="{26470601-FC80-4967-A20C-3D8E84F0AF80}"/>
          </ac:spMkLst>
        </pc:spChg>
        <pc:spChg chg="mod">
          <ac:chgData name="Anja Ebener" userId="ec510065-b0df-4811-ae8e-220aa151ab00" providerId="ADAL" clId="{CA495FF2-18E5-4719-B998-2948B0309567}" dt="2017-10-20T09:12:23.494" v="1148" actId="255"/>
          <ac:spMkLst>
            <pc:docMk/>
            <pc:sldMk cId="657465812" sldId="289"/>
            <ac:spMk id="3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37:53.797" v="32" actId="478"/>
          <ac:spMkLst>
            <pc:docMk/>
            <pc:sldMk cId="657465812" sldId="289"/>
            <ac:spMk id="5" creationId="{8C06357F-7924-4264-82C3-3B9DC4A9840F}"/>
          </ac:spMkLst>
        </pc:spChg>
        <pc:spChg chg="del">
          <ac:chgData name="Anja Ebener" userId="ec510065-b0df-4811-ae8e-220aa151ab00" providerId="ADAL" clId="{CA495FF2-18E5-4719-B998-2948B0309567}" dt="2017-10-20T08:47:58.111" v="545" actId="478"/>
          <ac:spMkLst>
            <pc:docMk/>
            <pc:sldMk cId="657465812" sldId="289"/>
            <ac:spMk id="6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7:53.488" v="544" actId="20577"/>
          <ac:spMkLst>
            <pc:docMk/>
            <pc:sldMk cId="657465812" sldId="289"/>
            <ac:spMk id="8" creationId="{0B359BD6-B80B-4FC6-84D7-3E27C8F59521}"/>
          </ac:spMkLst>
        </pc:spChg>
      </pc:sldChg>
      <pc:sldChg chg="modSp">
        <pc:chgData name="Anja Ebener" userId="ec510065-b0df-4811-ae8e-220aa151ab00" providerId="ADAL" clId="{CA495FF2-18E5-4719-B998-2948B0309567}" dt="2017-10-20T09:12:51.404" v="1153" actId="113"/>
        <pc:sldMkLst>
          <pc:docMk/>
          <pc:sldMk cId="288322139" sldId="290"/>
        </pc:sldMkLst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3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5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7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9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11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15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16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18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19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20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12:51.404" v="1153" actId="113"/>
          <ac:spMkLst>
            <pc:docMk/>
            <pc:sldMk cId="288322139" sldId="290"/>
            <ac:spMk id="21" creationId="{00000000-0000-0000-0000-000000000000}"/>
          </ac:spMkLst>
        </pc:spChg>
      </pc:sldChg>
      <pc:sldChg chg="addSp delSp modSp">
        <pc:chgData name="Anja Ebener" userId="ec510065-b0df-4811-ae8e-220aa151ab00" providerId="ADAL" clId="{CA495FF2-18E5-4719-B998-2948B0309567}" dt="2017-10-20T08:52:43.164" v="887" actId="1036"/>
        <pc:sldMkLst>
          <pc:docMk/>
          <pc:sldMk cId="802238452" sldId="291"/>
        </pc:sldMkLst>
        <pc:spChg chg="del">
          <ac:chgData name="Anja Ebener" userId="ec510065-b0df-4811-ae8e-220aa151ab00" providerId="ADAL" clId="{CA495FF2-18E5-4719-B998-2948B0309567}" dt="2017-10-20T08:48:14.999" v="563" actId="478"/>
          <ac:spMkLst>
            <pc:docMk/>
            <pc:sldMk cId="802238452" sldId="291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8:04.494" v="546" actId="478"/>
          <ac:spMkLst>
            <pc:docMk/>
            <pc:sldMk cId="802238452" sldId="291"/>
            <ac:spMk id="6" creationId="{7D0751A5-E8C3-4F84-AF22-C0A7C20E5FB1}"/>
          </ac:spMkLst>
        </pc:spChg>
        <pc:spChg chg="add del mod">
          <ac:chgData name="Anja Ebener" userId="ec510065-b0df-4811-ae8e-220aa151ab00" providerId="ADAL" clId="{CA495FF2-18E5-4719-B998-2948B0309567}" dt="2017-10-20T08:37:38.671" v="30" actId="478"/>
          <ac:spMkLst>
            <pc:docMk/>
            <pc:sldMk cId="802238452" sldId="291"/>
            <ac:spMk id="8" creationId="{8A572ADD-3C55-446D-AEC7-B302F4399389}"/>
          </ac:spMkLst>
        </pc:spChg>
        <pc:spChg chg="add mod">
          <ac:chgData name="Anja Ebener" userId="ec510065-b0df-4811-ae8e-220aa151ab00" providerId="ADAL" clId="{CA495FF2-18E5-4719-B998-2948B0309567}" dt="2017-10-20T08:48:11.311" v="562" actId="20577"/>
          <ac:spMkLst>
            <pc:docMk/>
            <pc:sldMk cId="802238452" sldId="291"/>
            <ac:spMk id="10" creationId="{B5E55C56-9901-4A03-BB01-2B007A803FDA}"/>
          </ac:spMkLst>
        </pc:spChg>
        <pc:picChg chg="mod">
          <ac:chgData name="Anja Ebener" userId="ec510065-b0df-4811-ae8e-220aa151ab00" providerId="ADAL" clId="{CA495FF2-18E5-4719-B998-2948B0309567}" dt="2017-10-20T08:52:43.164" v="887" actId="1036"/>
          <ac:picMkLst>
            <pc:docMk/>
            <pc:sldMk cId="802238452" sldId="291"/>
            <ac:picMk id="2049" creationId="{00000000-0000-0000-0000-000000000000}"/>
          </ac:picMkLst>
        </pc:picChg>
      </pc:sldChg>
      <pc:sldChg chg="addSp delSp modSp">
        <pc:chgData name="Anja Ebener" userId="ec510065-b0df-4811-ae8e-220aa151ab00" providerId="ADAL" clId="{CA495FF2-18E5-4719-B998-2948B0309567}" dt="2017-10-20T08:44:01.489" v="347" actId="404"/>
        <pc:sldMkLst>
          <pc:docMk/>
          <pc:sldMk cId="2835874057" sldId="293"/>
        </pc:sldMkLst>
        <pc:spChg chg="del">
          <ac:chgData name="Anja Ebener" userId="ec510065-b0df-4811-ae8e-220aa151ab00" providerId="ADAL" clId="{CA495FF2-18E5-4719-B998-2948B0309567}" dt="2017-10-20T08:43:21.509" v="343" actId="478"/>
          <ac:spMkLst>
            <pc:docMk/>
            <pc:sldMk cId="2835874057" sldId="293"/>
            <ac:spMk id="4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4:01.489" v="347" actId="404"/>
          <ac:spMkLst>
            <pc:docMk/>
            <pc:sldMk cId="2835874057" sldId="293"/>
            <ac:spMk id="7" creationId="{890FFD1E-35AD-4CBF-9129-7F4EEF1D7D49}"/>
          </ac:spMkLst>
        </pc:spChg>
      </pc:sldChg>
      <pc:sldChg chg="addSp modSp">
        <pc:chgData name="Anja Ebener" userId="ec510065-b0df-4811-ae8e-220aa151ab00" providerId="ADAL" clId="{CA495FF2-18E5-4719-B998-2948B0309567}" dt="2017-10-20T09:14:41.208" v="1196" actId="108"/>
        <pc:sldMkLst>
          <pc:docMk/>
          <pc:sldMk cId="1013644838" sldId="295"/>
        </pc:sldMkLst>
        <pc:spChg chg="mod">
          <ac:chgData name="Anja Ebener" userId="ec510065-b0df-4811-ae8e-220aa151ab00" providerId="ADAL" clId="{CA495FF2-18E5-4719-B998-2948B0309567}" dt="2017-10-20T09:14:41.208" v="1196" actId="108"/>
          <ac:spMkLst>
            <pc:docMk/>
            <pc:sldMk cId="1013644838" sldId="295"/>
            <ac:spMk id="2" creationId="{00000000-0000-0000-0000-000000000000}"/>
          </ac:spMkLst>
        </pc:spChg>
        <pc:spChg chg="add mod">
          <ac:chgData name="Anja Ebener" userId="ec510065-b0df-4811-ae8e-220aa151ab00" providerId="ADAL" clId="{CA495FF2-18E5-4719-B998-2948B0309567}" dt="2017-10-20T08:49:19.475" v="646" actId="27636"/>
          <ac:spMkLst>
            <pc:docMk/>
            <pc:sldMk cId="1013644838" sldId="295"/>
            <ac:spMk id="3" creationId="{08A5A6CC-3CAC-4593-9F66-88AA879C6874}"/>
          </ac:spMkLst>
        </pc:spChg>
      </pc:sldChg>
      <pc:sldChg chg="addSp delSp modSp">
        <pc:chgData name="Anja Ebener" userId="ec510065-b0df-4811-ae8e-220aa151ab00" providerId="ADAL" clId="{CA495FF2-18E5-4719-B998-2948B0309567}" dt="2017-10-20T09:06:20.390" v="1084" actId="1037"/>
        <pc:sldMkLst>
          <pc:docMk/>
          <pc:sldMk cId="2490402795" sldId="296"/>
        </pc:sldMkLst>
        <pc:spChg chg="del">
          <ac:chgData name="Anja Ebener" userId="ec510065-b0df-4811-ae8e-220aa151ab00" providerId="ADAL" clId="{CA495FF2-18E5-4719-B998-2948B0309567}" dt="2017-10-20T08:40:30.280" v="115" actId="478"/>
          <ac:spMkLst>
            <pc:docMk/>
            <pc:sldMk cId="2490402795" sldId="296"/>
            <ac:spMk id="2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0:19.414" v="105" actId="478"/>
          <ac:spMkLst>
            <pc:docMk/>
            <pc:sldMk cId="2490402795" sldId="296"/>
            <ac:spMk id="3" creationId="{A0A648C1-457B-4F20-AA73-A437EDA9535E}"/>
          </ac:spMkLst>
        </pc:spChg>
        <pc:spChg chg="mod">
          <ac:chgData name="Anja Ebener" userId="ec510065-b0df-4811-ae8e-220aa151ab00" providerId="ADAL" clId="{CA495FF2-18E5-4719-B998-2948B0309567}" dt="2017-10-20T09:06:20.390" v="1084" actId="1037"/>
          <ac:spMkLst>
            <pc:docMk/>
            <pc:sldMk cId="2490402795" sldId="296"/>
            <ac:spMk id="4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6:10:56.626" v="9" actId="478"/>
          <ac:spMkLst>
            <pc:docMk/>
            <pc:sldMk cId="2490402795" sldId="296"/>
            <ac:spMk id="5" creationId="{4C25673D-605E-47F9-A8DC-C67293BC74DB}"/>
          </ac:spMkLst>
        </pc:spChg>
        <pc:spChg chg="add mod">
          <ac:chgData name="Anja Ebener" userId="ec510065-b0df-4811-ae8e-220aa151ab00" providerId="ADAL" clId="{CA495FF2-18E5-4719-B998-2948B0309567}" dt="2017-10-20T08:45:36.052" v="414" actId="404"/>
          <ac:spMkLst>
            <pc:docMk/>
            <pc:sldMk cId="2490402795" sldId="296"/>
            <ac:spMk id="8" creationId="{E676E4E0-CA89-4D14-A14E-82F693696BE9}"/>
          </ac:spMkLst>
        </pc:spChg>
        <pc:graphicFrameChg chg="mod modGraphic">
          <ac:chgData name="Anja Ebener" userId="ec510065-b0df-4811-ae8e-220aa151ab00" providerId="ADAL" clId="{CA495FF2-18E5-4719-B998-2948B0309567}" dt="2017-10-20T09:05:30.105" v="1066" actId="1076"/>
          <ac:graphicFrameMkLst>
            <pc:docMk/>
            <pc:sldMk cId="2490402795" sldId="296"/>
            <ac:graphicFrameMk id="7" creationId="{00000000-0000-0000-0000-000000000000}"/>
          </ac:graphicFrameMkLst>
        </pc:graphicFrameChg>
      </pc:sldChg>
      <pc:sldChg chg="addSp delSp modSp">
        <pc:chgData name="Anja Ebener" userId="ec510065-b0df-4811-ae8e-220aa151ab00" providerId="ADAL" clId="{CA495FF2-18E5-4719-B998-2948B0309567}" dt="2017-10-20T09:15:18.876" v="1206" actId="2711"/>
        <pc:sldMkLst>
          <pc:docMk/>
          <pc:sldMk cId="2226632549" sldId="308"/>
        </pc:sldMkLst>
        <pc:spChg chg="mod">
          <ac:chgData name="Anja Ebener" userId="ec510065-b0df-4811-ae8e-220aa151ab00" providerId="ADAL" clId="{CA495FF2-18E5-4719-B998-2948B0309567}" dt="2017-10-20T09:15:18.876" v="1206" actId="2711"/>
          <ac:spMkLst>
            <pc:docMk/>
            <pc:sldMk cId="2226632549" sldId="308"/>
            <ac:spMk id="2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0:10.179" v="972" actId="2711"/>
          <ac:spMkLst>
            <pc:docMk/>
            <pc:sldMk cId="2226632549" sldId="308"/>
            <ac:spMk id="3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0:12.684" v="973" actId="2711"/>
          <ac:spMkLst>
            <pc:docMk/>
            <pc:sldMk cId="2226632549" sldId="308"/>
            <ac:spMk id="4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0:15.564" v="974" actId="2711"/>
          <ac:spMkLst>
            <pc:docMk/>
            <pc:sldMk cId="2226632549" sldId="308"/>
            <ac:spMk id="5" creationId="{00000000-0000-0000-0000-000000000000}"/>
          </ac:spMkLst>
        </pc:spChg>
        <pc:spChg chg="mod">
          <ac:chgData name="Anja Ebener" userId="ec510065-b0df-4811-ae8e-220aa151ab00" providerId="ADAL" clId="{CA495FF2-18E5-4719-B998-2948B0309567}" dt="2017-10-20T09:00:07.693" v="971" actId="2711"/>
          <ac:spMkLst>
            <pc:docMk/>
            <pc:sldMk cId="2226632549" sldId="308"/>
            <ac:spMk id="6" creationId="{00000000-0000-0000-0000-000000000000}"/>
          </ac:spMkLst>
        </pc:spChg>
        <pc:spChg chg="add del mod">
          <ac:chgData name="Anja Ebener" userId="ec510065-b0df-4811-ae8e-220aa151ab00" providerId="ADAL" clId="{CA495FF2-18E5-4719-B998-2948B0309567}" dt="2017-10-20T08:49:44.336" v="688" actId="478"/>
          <ac:spMkLst>
            <pc:docMk/>
            <pc:sldMk cId="2226632549" sldId="308"/>
            <ac:spMk id="7" creationId="{7DD6EF01-F1EF-49B9-AE28-0BCA94E1A1CB}"/>
          </ac:spMkLst>
        </pc:spChg>
        <pc:spChg chg="add del mod">
          <ac:chgData name="Anja Ebener" userId="ec510065-b0df-4811-ae8e-220aa151ab00" providerId="ADAL" clId="{CA495FF2-18E5-4719-B998-2948B0309567}" dt="2017-10-20T08:37:03.206" v="26" actId="478"/>
          <ac:spMkLst>
            <pc:docMk/>
            <pc:sldMk cId="2226632549" sldId="308"/>
            <ac:spMk id="8" creationId="{645A4D5D-EB51-4D19-A783-D1B1ECD622E9}"/>
          </ac:spMkLst>
        </pc:spChg>
        <pc:spChg chg="add mod">
          <ac:chgData name="Anja Ebener" userId="ec510065-b0df-4811-ae8e-220aa151ab00" providerId="ADAL" clId="{CA495FF2-18E5-4719-B998-2948B0309567}" dt="2017-10-20T08:49:53.773" v="706" actId="20577"/>
          <ac:spMkLst>
            <pc:docMk/>
            <pc:sldMk cId="2226632549" sldId="308"/>
            <ac:spMk id="9" creationId="{3685AAFA-C50A-4E00-8657-3532BFF8DC77}"/>
          </ac:spMkLst>
        </pc:spChg>
      </pc:sldChg>
      <pc:sldChg chg="addSp delSp modSp">
        <pc:chgData name="Anja Ebener" userId="ec510065-b0df-4811-ae8e-220aa151ab00" providerId="ADAL" clId="{CA495FF2-18E5-4719-B998-2948B0309567}" dt="2017-10-20T08:36:20.262" v="20" actId="478"/>
        <pc:sldMkLst>
          <pc:docMk/>
          <pc:sldMk cId="957899913" sldId="309"/>
        </pc:sldMkLst>
        <pc:spChg chg="add del mod">
          <ac:chgData name="Anja Ebener" userId="ec510065-b0df-4811-ae8e-220aa151ab00" providerId="ADAL" clId="{CA495FF2-18E5-4719-B998-2948B0309567}" dt="2017-10-20T08:36:20.262" v="20" actId="478"/>
          <ac:spMkLst>
            <pc:docMk/>
            <pc:sldMk cId="957899913" sldId="309"/>
            <ac:spMk id="2" creationId="{6F77B322-08F4-451E-802F-405187B3DA2E}"/>
          </ac:spMkLst>
        </pc:spChg>
        <pc:spChg chg="add del mod">
          <ac:chgData name="Anja Ebener" userId="ec510065-b0df-4811-ae8e-220aa151ab00" providerId="ADAL" clId="{CA495FF2-18E5-4719-B998-2948B0309567}" dt="2017-10-20T08:36:14.157" v="19" actId="478"/>
          <ac:spMkLst>
            <pc:docMk/>
            <pc:sldMk cId="957899913" sldId="309"/>
            <ac:spMk id="3" creationId="{C98ED7B4-D67B-4946-906C-8767B1019139}"/>
          </ac:spMkLst>
        </pc:spChg>
      </pc:sldChg>
      <pc:sldChg chg="add del">
        <pc:chgData name="Anja Ebener" userId="ec510065-b0df-4811-ae8e-220aa151ab00" providerId="ADAL" clId="{CA495FF2-18E5-4719-B998-2948B0309567}" dt="2017-10-20T08:36:56.499" v="24" actId="108"/>
        <pc:sldMkLst>
          <pc:docMk/>
          <pc:sldMk cId="3750291774" sldId="31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apiservicegmbh.sharepoint.com/Zucht/Fachstelle%20Zucht/Pr&#252;fst&#228;nde/Statistik%20Pr&#252;fst&#228;nde%20Abschl&#252;sse%202010%20bi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453044575419789"/>
          <c:y val="0.17293730756482048"/>
          <c:w val="0.70581652019088992"/>
          <c:h val="0.741998200256501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'[Statistik Prüfstände Abschlüsse 2010 bis.xlsx]Anzahl Prüfvölker pro Rassenorg'!$B$2</c:f>
              <c:strCache>
                <c:ptCount val="1"/>
                <c:pt idx="0">
                  <c:v>SAR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'[Statistik Prüfstände Abschlüsse 2010 bis.xlsx]Anzahl Prüfvölker pro Rassenorg'!$A$3:$A$9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'[Statistik Prüfstände Abschlüsse 2010 bis.xlsx]Anzahl Prüfvölker pro Rassenorg'!$B$3:$B$9</c:f>
              <c:numCache>
                <c:formatCode>General</c:formatCode>
                <c:ptCount val="7"/>
                <c:pt idx="0">
                  <c:v>46</c:v>
                </c:pt>
                <c:pt idx="1">
                  <c:v>76</c:v>
                </c:pt>
                <c:pt idx="2">
                  <c:v>116</c:v>
                </c:pt>
                <c:pt idx="3">
                  <c:v>122</c:v>
                </c:pt>
                <c:pt idx="4">
                  <c:v>155</c:v>
                </c:pt>
                <c:pt idx="5">
                  <c:v>117</c:v>
                </c:pt>
                <c:pt idx="6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C-4616-90C8-A94DEA0558CF}"/>
            </c:ext>
          </c:extLst>
        </c:ser>
        <c:ser>
          <c:idx val="1"/>
          <c:order val="1"/>
          <c:tx>
            <c:strRef>
              <c:f>'[Statistik Prüfstände Abschlüsse 2010 bis.xlsx]Anzahl Prüfvölker pro Rassenorg'!$C$2</c:f>
              <c:strCache>
                <c:ptCount val="1"/>
                <c:pt idx="0">
                  <c:v>Mellifera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'[Statistik Prüfstände Abschlüsse 2010 bis.xlsx]Anzahl Prüfvölker pro Rassenorg'!$A$3:$A$9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'[Statistik Prüfstände Abschlüsse 2010 bis.xlsx]Anzahl Prüfvölker pro Rassenorg'!$C$3:$C$9</c:f>
              <c:numCache>
                <c:formatCode>General</c:formatCode>
                <c:ptCount val="7"/>
                <c:pt idx="0">
                  <c:v>80</c:v>
                </c:pt>
                <c:pt idx="1">
                  <c:v>90</c:v>
                </c:pt>
                <c:pt idx="2">
                  <c:v>99</c:v>
                </c:pt>
                <c:pt idx="3">
                  <c:v>112</c:v>
                </c:pt>
                <c:pt idx="4">
                  <c:v>137</c:v>
                </c:pt>
                <c:pt idx="5">
                  <c:v>136</c:v>
                </c:pt>
                <c:pt idx="6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1C-4616-90C8-A94DEA0558CF}"/>
            </c:ext>
          </c:extLst>
        </c:ser>
        <c:ser>
          <c:idx val="2"/>
          <c:order val="2"/>
          <c:tx>
            <c:strRef>
              <c:f>'[Statistik Prüfstände Abschlüsse 2010 bis.xlsx]Anzahl Prüfvölker pro Rassenorg'!$D$2</c:f>
              <c:strCache>
                <c:ptCount val="1"/>
                <c:pt idx="0">
                  <c:v>SCIV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'[Statistik Prüfstände Abschlüsse 2010 bis.xlsx]Anzahl Prüfvölker pro Rassenorg'!$A$3:$A$9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'[Statistik Prüfstände Abschlüsse 2010 bis.xlsx]Anzahl Prüfvölker pro Rassenorg'!$D$3:$D$9</c:f>
              <c:numCache>
                <c:formatCode>General</c:formatCode>
                <c:ptCount val="7"/>
                <c:pt idx="4">
                  <c:v>95</c:v>
                </c:pt>
                <c:pt idx="5">
                  <c:v>47</c:v>
                </c:pt>
                <c:pt idx="6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1C-4616-90C8-A94DEA055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252800"/>
        <c:axId val="114254592"/>
      </c:barChart>
      <c:catAx>
        <c:axId val="11425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114254592"/>
        <c:crosses val="autoZero"/>
        <c:auto val="1"/>
        <c:lblAlgn val="ctr"/>
        <c:lblOffset val="100"/>
        <c:noMultiLvlLbl val="0"/>
      </c:catAx>
      <c:valAx>
        <c:axId val="114254592"/>
        <c:scaling>
          <c:orientation val="minMax"/>
          <c:max val="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114252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157501835026603"/>
          <c:y val="0.41245546621227153"/>
          <c:w val="0.16447893637324701"/>
          <c:h val="0.18552811415938641"/>
        </c:manualLayout>
      </c:layout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71746-5DBD-48DD-927B-CD9538EDCBAC}" type="datetimeFigureOut">
              <a:rPr lang="fr-CH" smtClean="0"/>
              <a:t>20.10.2017</a:t>
            </a:fld>
            <a:endParaRPr lang="fr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CBCCB-CC1B-4A04-8B90-BA4298429B52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72684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Folgende Prüfstände</a:t>
            </a:r>
            <a:r>
              <a:rPr lang="de-CH" baseline="0" dirty="0"/>
              <a:t> durfte ich zwecks Wissen, Gedankenaustausch und Fotos besuchen:</a:t>
            </a:r>
          </a:p>
          <a:p>
            <a:endParaRPr lang="de-CH" baseline="0" dirty="0"/>
          </a:p>
          <a:p>
            <a:r>
              <a:rPr lang="de-CH" baseline="0" dirty="0"/>
              <a:t>Reto Soland, </a:t>
            </a:r>
            <a:r>
              <a:rPr lang="de-CH" baseline="0" dirty="0" err="1"/>
              <a:t>Gaicht</a:t>
            </a:r>
            <a:r>
              <a:rPr lang="de-CH" baseline="0" dirty="0"/>
              <a:t> (VSMB, </a:t>
            </a:r>
            <a:r>
              <a:rPr lang="de-CH" baseline="0" dirty="0" err="1"/>
              <a:t>Mellifera</a:t>
            </a:r>
            <a:r>
              <a:rPr lang="de-CH" baseline="0" dirty="0"/>
              <a:t>)</a:t>
            </a:r>
          </a:p>
          <a:p>
            <a:r>
              <a:rPr lang="de-CH" baseline="0" dirty="0"/>
              <a:t>Peter Linder, Bern (SAR </a:t>
            </a:r>
            <a:r>
              <a:rPr lang="de-CH" baseline="0" dirty="0" err="1"/>
              <a:t>Carnica</a:t>
            </a:r>
            <a:r>
              <a:rPr lang="de-CH" baseline="0" dirty="0"/>
              <a:t>)</a:t>
            </a:r>
          </a:p>
          <a:p>
            <a:r>
              <a:rPr lang="de-CH" baseline="0" dirty="0"/>
              <a:t>Heinz Gertsch, </a:t>
            </a:r>
            <a:r>
              <a:rPr lang="de-CH" baseline="0" dirty="0" err="1"/>
              <a:t>Iseltwald</a:t>
            </a:r>
            <a:r>
              <a:rPr lang="de-CH" baseline="0" dirty="0"/>
              <a:t> (SCIV </a:t>
            </a:r>
            <a:r>
              <a:rPr lang="de-CH" baseline="0" dirty="0" err="1"/>
              <a:t>Carnica</a:t>
            </a:r>
            <a:r>
              <a:rPr lang="de-CH" baseline="0" dirty="0"/>
              <a:t>)</a:t>
            </a:r>
          </a:p>
          <a:p>
            <a:r>
              <a:rPr lang="de-CH" baseline="0" dirty="0"/>
              <a:t>Ursula und Res Lüthi, </a:t>
            </a:r>
            <a:r>
              <a:rPr lang="de-CH" baseline="0" dirty="0" err="1"/>
              <a:t>Signau</a:t>
            </a:r>
            <a:r>
              <a:rPr lang="de-CH" baseline="0" dirty="0"/>
              <a:t> (SCIV </a:t>
            </a:r>
            <a:r>
              <a:rPr lang="de-CH" baseline="0" dirty="0" err="1"/>
              <a:t>Carnica</a:t>
            </a:r>
            <a:r>
              <a:rPr lang="de-CH" baseline="0" dirty="0"/>
              <a:t>) </a:t>
            </a:r>
          </a:p>
          <a:p>
            <a:endParaRPr lang="de-CH" baseline="0" dirty="0"/>
          </a:p>
          <a:p>
            <a:r>
              <a:rPr lang="de-CH" baseline="0" dirty="0"/>
              <a:t>Fotos Ruedi Ritter, Anja Ebener, Jürg Glanzmann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75928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187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 apisuisse</a:t>
            </a:r>
            <a:r>
              <a:rPr lang="de-CH" baseline="0" dirty="0"/>
              <a:t> sind folgende Rassenverbände Mitglied:  </a:t>
            </a:r>
          </a:p>
          <a:p>
            <a:r>
              <a:rPr lang="de-CH" baseline="0" dirty="0"/>
              <a:t>VSMB, </a:t>
            </a:r>
            <a:r>
              <a:rPr lang="de-CH" baseline="0" dirty="0" err="1"/>
              <a:t>Mellifera</a:t>
            </a:r>
            <a:endParaRPr lang="de-CH" baseline="0" dirty="0"/>
          </a:p>
          <a:p>
            <a:r>
              <a:rPr lang="de-CH" baseline="0" dirty="0"/>
              <a:t>SAR, </a:t>
            </a:r>
            <a:r>
              <a:rPr lang="de-CH" baseline="0" dirty="0" err="1"/>
              <a:t>Carnica</a:t>
            </a:r>
            <a:endParaRPr lang="de-CH" baseline="0" dirty="0"/>
          </a:p>
          <a:p>
            <a:r>
              <a:rPr lang="de-CH" baseline="0" dirty="0"/>
              <a:t>SCIV, </a:t>
            </a:r>
            <a:r>
              <a:rPr lang="de-CH" baseline="0" dirty="0" err="1"/>
              <a:t>Carnica</a:t>
            </a:r>
            <a:r>
              <a:rPr lang="de-CH" baseline="0" dirty="0"/>
              <a:t>    (3 Rassenverbände, 2 Bienenrassen)</a:t>
            </a:r>
          </a:p>
          <a:p>
            <a:endParaRPr lang="de-CH" baseline="0" dirty="0"/>
          </a:p>
          <a:p>
            <a:r>
              <a:rPr lang="de-CH" baseline="0" dirty="0"/>
              <a:t>Der </a:t>
            </a:r>
            <a:r>
              <a:rPr lang="de-CH" baseline="0" dirty="0" err="1"/>
              <a:t>Buckfastverband</a:t>
            </a:r>
            <a:r>
              <a:rPr lang="de-CH" baseline="0" dirty="0"/>
              <a:t> Schweiz (BIVS) ist Nicht-Mitglied, jedoch als Beobachter in der Zuchtkommission vertreten. Buckfast hat zusätzliche Zuchtkriterien und arbeitet zur Zeit nicht auf einer für alle Züchter zugänglichen Plattform.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11871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Bienenhaus</a:t>
            </a:r>
            <a:r>
              <a:rPr lang="de-CH" baseline="0" dirty="0"/>
              <a:t> Schweizerkasten, </a:t>
            </a:r>
            <a:r>
              <a:rPr lang="de-CH" dirty="0"/>
              <a:t>Prüfstand Reto Soland, </a:t>
            </a:r>
            <a:r>
              <a:rPr lang="de-CH" dirty="0" err="1"/>
              <a:t>Magglingenberg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Dadant Halbzargen, Ursula</a:t>
            </a:r>
            <a:r>
              <a:rPr lang="de-CH" baseline="0" dirty="0"/>
              <a:t> und Res Lüthi, </a:t>
            </a:r>
            <a:r>
              <a:rPr lang="de-CH" baseline="0" dirty="0" err="1"/>
              <a:t>Signau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Zanderbeuten,</a:t>
            </a:r>
            <a:r>
              <a:rPr lang="de-CH" baseline="0" dirty="0"/>
              <a:t> </a:t>
            </a:r>
            <a:r>
              <a:rPr lang="de-CH" dirty="0"/>
              <a:t>Prüfstand Heinz</a:t>
            </a:r>
            <a:r>
              <a:rPr lang="de-CH" baseline="0" dirty="0"/>
              <a:t> Gertsch, </a:t>
            </a:r>
            <a:r>
              <a:rPr lang="de-CH" baseline="0"/>
              <a:t>Iseltwald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Der</a:t>
            </a:r>
            <a:r>
              <a:rPr lang="de-CH" baseline="0" dirty="0"/>
              <a:t> Prüfstandleiter muss nicht Züchter sein, jedoch das Imkerhandwerk gut beherrschen und begabt sein. Die Aus- und Weiterbildung zum </a:t>
            </a:r>
            <a:r>
              <a:rPr lang="de-CH" baseline="0" dirty="0" err="1"/>
              <a:t>Prüfstandsleiter</a:t>
            </a:r>
            <a:r>
              <a:rPr lang="de-CH" baseline="0" dirty="0"/>
              <a:t> ist die Basis zur fachgerechten Ausführung der Prüfaktivitäten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Ziel: Abschluss mit möglichst vielen Prüfvölkern! mindestens 5 von 12 damit die Auswertung auf </a:t>
            </a:r>
            <a:r>
              <a:rPr lang="de-CH" baseline="0" dirty="0" err="1"/>
              <a:t>Beebreed</a:t>
            </a:r>
            <a:r>
              <a:rPr lang="de-CH" baseline="0" dirty="0"/>
              <a:t> gemacht werden kann und der Unterstützungsbetrag von apisuisse, resp. vom Bund, fliesst (verdeckte Prüfung 440.-, offene Prüfung 180.-; von diesen Beträgen werden die Aufwände von apiservice und den Rassenorganisationen abgezogen)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Alle Prüfvölker sind genau gleich zu führen! Ausgleichen der Völker 4 - 5 Wochen nach deren Bildung. Späteres Ausgleichen ist nicht zulässig!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Bei verdeckten Prüfständen ist die Herkunft der Königinnen nicht bekannt; mindestens 3 verschiedene Abstammungen pro Prüfstand (Anonymisierung und Zuteilung der Königinnen durch die Rassenorganisation)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Offene Prüfungen sind auch möglich. Hier ist bereits beim Einweiseln bekannt, was für Königinnen (Abstammung) geprüft werden.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    Bei offenen Prüfungen müssen die Zusatzmerkmale </a:t>
            </a:r>
            <a:r>
              <a:rPr lang="de-CH" baseline="0" dirty="0" err="1"/>
              <a:t>Varroatoleranz</a:t>
            </a:r>
            <a:r>
              <a:rPr lang="de-CH" baseline="0" dirty="0"/>
              <a:t> (Natürlicher Milbenfall März, Auswasch- oder Puderzuckermethode und Nadeltest) nicht geprüft werden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26346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aseline="0" dirty="0"/>
              <a:t>Prüfvölker werden im Juli erstellt, bei Kunstschwärmen werden 1,5 bis 2 kg Bienen empfohlen </a:t>
            </a:r>
          </a:p>
          <a:p>
            <a:r>
              <a:rPr lang="de-CH" baseline="0" dirty="0"/>
              <a:t>Qualität der Bienen sollte «gleich» sein. (nicht nur alte Bienen von </a:t>
            </a:r>
            <a:r>
              <a:rPr lang="de-CH" baseline="0" dirty="0" err="1"/>
              <a:t>weisellosem</a:t>
            </a:r>
            <a:r>
              <a:rPr lang="de-CH" baseline="0" dirty="0"/>
              <a:t> Volk) – Bienen am besten mehreren Völkern entnehmen. </a:t>
            </a:r>
          </a:p>
          <a:p>
            <a:endParaRPr lang="de-CH" dirty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Königin gezeichnet (nummeriert) ; je nach Rassenorganisation wird </a:t>
            </a:r>
            <a:r>
              <a:rPr lang="de-CH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den Königinnen ein Flügel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geschnittenen, um bei allfälligem</a:t>
            </a:r>
            <a:r>
              <a:rPr lang="de-CH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 Verlust der Nummer sicher zu sein, dass es sich nicht um eine neue Königin handelt. 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47882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Königinnen</a:t>
            </a:r>
            <a:r>
              <a:rPr lang="de-CH" baseline="0" dirty="0"/>
              <a:t> werden besser angenommen, wenn diese bereits über mehrere Wochen gelegt haben; idealerweise ein Monat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Der </a:t>
            </a:r>
            <a:r>
              <a:rPr lang="de-CH" baseline="0" dirty="0" err="1"/>
              <a:t>Verflug</a:t>
            </a:r>
            <a:r>
              <a:rPr lang="de-CH" baseline="0" dirty="0"/>
              <a:t> und die Unruhe beim Einlogieren einer Serie Kunstschwärme am gleichen Standort kann zu Problemen führen; besonders in Bienenhäusern. </a:t>
            </a:r>
          </a:p>
          <a:p>
            <a:r>
              <a:rPr lang="de-CH" baseline="0" dirty="0"/>
              <a:t>    Bei Magazinaufstellung in Zweierserien ist dies unproblematisch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Die </a:t>
            </a:r>
            <a:r>
              <a:rPr lang="de-CH" baseline="0" dirty="0" err="1"/>
              <a:t>Varroabehandlung</a:t>
            </a:r>
            <a:r>
              <a:rPr lang="de-CH" baseline="0" dirty="0"/>
              <a:t> ist sehr wichtig. Oxalsäure bei Brutfreiheit im Juli, Ameisensäure Anfang September (wie bei allen Völkern), OS im Dezember. Leider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    starben Prüfvölker schon oft, weil die Varroabehandlung mangelhaft war. Durch </a:t>
            </a:r>
            <a:r>
              <a:rPr lang="de-CH" baseline="0" dirty="0" err="1"/>
              <a:t>Befallsmessung</a:t>
            </a:r>
            <a:r>
              <a:rPr lang="de-CH" baseline="0" dirty="0"/>
              <a:t> (natürlichen Milbenfall zählen) kann eventuell auf die Behandlung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    mit AS im September verzichtet werden.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Sollten trotz besten Bedingungen beim Zusetzen Königinnen verloren gehen, besteht je nach Zuchtorganisation und Jahr die Möglichkeit, verlorene Prüfköniginnen zu ersetzen. Es können auch mehr als 12 Völker errichtet werden.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47882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Volksstärke</a:t>
            </a:r>
            <a:r>
              <a:rPr lang="de-CH" baseline="0" dirty="0"/>
              <a:t> der Prüfvölker sollte einheitlich sein. Grosse Unterschiede wirken sich auf die Frühjahrsentwicklung und die Ernte aus der Frühtracht aus!! Völker dürfen August/September ausgeglichen werden</a:t>
            </a:r>
            <a:endParaRPr lang="fr-CH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Ameisensäurebehandlung im September empfehlenswert! Ansonsten ist eine periodische Überwachung des natürlichen Milbenfalls nötig.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Eine gute und erfolgreiche Winterbehandlung ist sehr wichtig. Bei Prüfvölkern darf kein Drohnenschnitt oder andere Massnahmen als «</a:t>
            </a:r>
            <a:r>
              <a:rPr lang="de-CH" baseline="0" dirty="0" err="1"/>
              <a:t>Varroabremse</a:t>
            </a:r>
            <a:r>
              <a:rPr lang="de-CH" baseline="0" dirty="0"/>
              <a:t>» gemacht werden.  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13292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CH" dirty="0"/>
              <a:t>Anzahl besetzte Waben (oder Wabengassen) ist nicht obligatorisch</a:t>
            </a:r>
            <a:r>
              <a:rPr lang="de-CH" baseline="0" dirty="0"/>
              <a:t> und nicht im </a:t>
            </a:r>
            <a:r>
              <a:rPr lang="de-CH" baseline="0" dirty="0" err="1"/>
              <a:t>Beebreed</a:t>
            </a:r>
            <a:endParaRPr lang="de-CH" dirty="0"/>
          </a:p>
          <a:p>
            <a:pPr marL="228600" indent="-228600">
              <a:buAutoNum type="arabicPeriod"/>
            </a:pPr>
            <a:r>
              <a:rPr lang="de-CH" dirty="0"/>
              <a:t>Völkerdurchsicht</a:t>
            </a:r>
          </a:p>
          <a:p>
            <a:pPr marL="228600" indent="-228600">
              <a:buAutoNum type="arabicPeriod"/>
            </a:pPr>
            <a:r>
              <a:rPr lang="de-CH" dirty="0"/>
              <a:t>Beurteilung Wabensitz und Sanftmut bei</a:t>
            </a:r>
            <a:r>
              <a:rPr lang="de-CH" baseline="0" dirty="0"/>
              <a:t> jeder Volksöffnung (mind. 4 Mal; bei mehr Beurteilungen erhöht sich die Sicherheit!)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baseline="0" dirty="0"/>
              <a:t>     Schwarmtrieb regelmässige Kontrollen während Schwarmzeit im Abstand von 5-9 Tagen</a:t>
            </a:r>
            <a:endParaRPr lang="fr-CH" baseline="0" dirty="0"/>
          </a:p>
          <a:p>
            <a:pPr marL="0" indent="0">
              <a:buNone/>
            </a:pPr>
            <a:r>
              <a:rPr lang="de-CH" baseline="0" dirty="0"/>
              <a:t>     Je nach Rassenverband wird auch die Winterfestigkeit, Frühjahrsentwicklung und die Volksstärke beurteilt. Diese Werte können auch im </a:t>
            </a:r>
            <a:r>
              <a:rPr lang="de-CH" baseline="0" dirty="0" err="1"/>
              <a:t>Beebreed</a:t>
            </a:r>
            <a:r>
              <a:rPr lang="de-CH" baseline="0" dirty="0"/>
              <a:t> </a:t>
            </a:r>
          </a:p>
          <a:p>
            <a:pPr marL="0" indent="0">
              <a:buNone/>
            </a:pPr>
            <a:r>
              <a:rPr lang="de-CH" baseline="0" dirty="0"/>
              <a:t>     erfasst werden.</a:t>
            </a:r>
          </a:p>
          <a:p>
            <a:pPr marL="0" indent="0">
              <a:buNone/>
            </a:pPr>
            <a:r>
              <a:rPr lang="de-CH" baseline="0" dirty="0"/>
              <a:t>4.  Honigertrag; Erheben des Gewichtes mittels wägen. Unterscheidung Frühtracht (bis 15.6.) und weiteren Ernten ab 16. 6.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5.</a:t>
            </a:r>
            <a:r>
              <a:rPr lang="de-CH" baseline="0" dirty="0"/>
              <a:t>  </a:t>
            </a:r>
            <a:r>
              <a:rPr lang="de-CH" dirty="0"/>
              <a:t>Zusatzmerkmale</a:t>
            </a:r>
            <a:r>
              <a:rPr lang="de-CH" baseline="0" dirty="0"/>
              <a:t> </a:t>
            </a:r>
            <a:r>
              <a:rPr lang="de-CH" baseline="0" dirty="0" err="1"/>
              <a:t>Varroatoleranz</a:t>
            </a:r>
            <a:r>
              <a:rPr lang="de-CH" baseline="0" dirty="0"/>
              <a:t> (für verdeckte Prüfungen)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dirty="0"/>
              <a:t>Auszählen natürlicher</a:t>
            </a:r>
            <a:r>
              <a:rPr lang="de-CH" baseline="0" dirty="0"/>
              <a:t> Milbentotenfall über 3-4 Wochen (Wöchentliche Zählung)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baseline="0" dirty="0"/>
              <a:t>Bienenprobe, auswaschen oder Puderzuckermethode. Um wirklich vergleichbare Zahlen zu haben, wird empfohlen, die Messung im Abstand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baseline="0" dirty="0"/>
              <a:t>    von 3 Wochen zu wiederholen. Die Werte der einzelnen Völker können dann verglichen werden und die Völker mit einem geringen </a:t>
            </a:r>
            <a:r>
              <a:rPr lang="de-CH" baseline="0" dirty="0" err="1"/>
              <a:t>Varroaanstieg</a:t>
            </a:r>
            <a:endParaRPr lang="de-CH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baseline="0" dirty="0"/>
              <a:t>    selektioniert werden.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baseline="0" dirty="0"/>
              <a:t>Nadeltest mindestens 2 Mal durchführen</a:t>
            </a:r>
          </a:p>
          <a:p>
            <a:pPr marL="228600" indent="-228600">
              <a:buAutoNum type="arabicPeriod" startAt="3"/>
            </a:pPr>
            <a:endParaRPr lang="de-CH" baseline="0" dirty="0"/>
          </a:p>
          <a:p>
            <a:pPr marL="228600" indent="-228600">
              <a:buAutoNum type="arabicPeriod" startAt="3"/>
            </a:pPr>
            <a:endParaRPr lang="de-CH" baseline="0" dirty="0"/>
          </a:p>
          <a:p>
            <a:pPr marL="228600" indent="-228600">
              <a:buAutoNum type="arabicPeriod" startAt="3"/>
            </a:pPr>
            <a:endParaRPr lang="de-CH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24373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aseline="0" dirty="0"/>
              <a:t>Das Arbeiten im 2er Team erleichtert die Arbeit; einer arbeitet und beurteilt die Völkern, der 2te Person notiert die Beurteilung (auf Stockkarte oder auf Tabelle) </a:t>
            </a:r>
          </a:p>
          <a:p>
            <a:r>
              <a:rPr lang="de-CH" baseline="0" dirty="0"/>
              <a:t>Daten sind immer sofort zu erfassen. </a:t>
            </a:r>
          </a:p>
          <a:p>
            <a:endParaRPr lang="de-CH" dirty="0"/>
          </a:p>
          <a:p>
            <a:r>
              <a:rPr lang="de-CH" dirty="0"/>
              <a:t>Gute</a:t>
            </a:r>
            <a:r>
              <a:rPr lang="de-CH" baseline="0" dirty="0"/>
              <a:t> </a:t>
            </a:r>
            <a:r>
              <a:rPr lang="de-CH" baseline="0" dirty="0" err="1"/>
              <a:t>imkerliche</a:t>
            </a:r>
            <a:r>
              <a:rPr lang="de-CH" baseline="0" dirty="0"/>
              <a:t> Praxis; die Völker sollen unter normalen Bedingungen gute Eigenschaften aufweisen</a:t>
            </a:r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34238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Erhebung</a:t>
            </a:r>
            <a:r>
              <a:rPr lang="de-CH" baseline="0" dirty="0"/>
              <a:t> mittels Auszählen auf geschützter Unterlage</a:t>
            </a:r>
          </a:p>
          <a:p>
            <a:pPr marL="0" indent="0">
              <a:buNone/>
            </a:pPr>
            <a:endParaRPr lang="de-CH" baseline="0" dirty="0"/>
          </a:p>
          <a:p>
            <a:pPr marL="0" indent="0">
              <a:buNone/>
            </a:pPr>
            <a:r>
              <a:rPr lang="de-CH" baseline="0" dirty="0"/>
              <a:t>Die Werte sind meist sehr tief. (sehr wenig Milbenfall. Wurde die Winterbehandlung erfolgreich durchgeführt, ist dies normal) </a:t>
            </a:r>
          </a:p>
          <a:p>
            <a:pPr marL="0" indent="0">
              <a:buNone/>
            </a:pPr>
            <a:endParaRPr lang="de-CH" baseline="0" dirty="0"/>
          </a:p>
          <a:p>
            <a:pPr marL="0" indent="0">
              <a:buNone/>
            </a:pPr>
            <a:r>
              <a:rPr lang="de-CH" baseline="0" dirty="0"/>
              <a:t>Somit sagen diese Werte auch wenig aus. Mit tiefen Werten (oder Nullwerten) können keine Vergleiche gemacht werden.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lain" startAt="4"/>
            </a:pPr>
            <a:r>
              <a:rPr lang="de-CH" dirty="0"/>
              <a:t>Auffallend friedliche Völker, Bearbeitung ohne Schleier und wenig Rauch möglich</a:t>
            </a:r>
          </a:p>
          <a:p>
            <a:pPr marL="228600" indent="-228600">
              <a:buAutoNum type="arabicPlain" startAt="3"/>
            </a:pPr>
            <a:r>
              <a:rPr lang="de-CH" baseline="0" dirty="0"/>
              <a:t>Normal sanfte Völker, bei denen vereinzelt Bienen auffliegen; mit etwas Rauch problemlos bearbeitbar</a:t>
            </a:r>
          </a:p>
          <a:p>
            <a:pPr marL="228600" indent="-228600">
              <a:buAutoNum type="arabicPlain" startAt="2"/>
            </a:pPr>
            <a:r>
              <a:rPr lang="de-CH" baseline="0" dirty="0"/>
              <a:t>Nervöse Völker deren Bearbeitung nur mit Rauch möglich ist. Anfliegen und Stiche </a:t>
            </a:r>
          </a:p>
          <a:p>
            <a:pPr marL="228600" indent="-228600">
              <a:buAutoNum type="arabicPlain"/>
            </a:pPr>
            <a:r>
              <a:rPr lang="de-CH" baseline="0" dirty="0"/>
              <a:t>Böse Völker, die nur mit Schutz und Rauch zu bearbeiten sind. </a:t>
            </a:r>
            <a:endParaRPr lang="fr-CH" baseline="0" dirty="0"/>
          </a:p>
          <a:p>
            <a:pPr marL="228600" indent="-228600">
              <a:buAutoNum type="arabicPlain"/>
            </a:pPr>
            <a:endParaRPr lang="de-CH" baseline="0" dirty="0"/>
          </a:p>
          <a:p>
            <a:pPr marL="0" indent="0">
              <a:buNone/>
            </a:pPr>
            <a:r>
              <a:rPr lang="de-CH" baseline="0" dirty="0"/>
              <a:t>Im </a:t>
            </a:r>
            <a:r>
              <a:rPr lang="de-CH" baseline="0" dirty="0" err="1"/>
              <a:t>Beebreed</a:t>
            </a:r>
            <a:r>
              <a:rPr lang="de-CH" baseline="0" dirty="0"/>
              <a:t> wird der </a:t>
            </a:r>
            <a:r>
              <a:rPr lang="de-CH" u="sng" baseline="0" dirty="0"/>
              <a:t>Mittelwert</a:t>
            </a:r>
            <a:r>
              <a:rPr lang="de-CH" baseline="0" dirty="0"/>
              <a:t> eingetragen.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 err="1"/>
              <a:t>Dadantwabe</a:t>
            </a:r>
            <a:r>
              <a:rPr lang="de-CH" dirty="0"/>
              <a:t> (Dadant</a:t>
            </a:r>
            <a:r>
              <a:rPr lang="de-CH" baseline="0" dirty="0"/>
              <a:t> Blatt) Peter Linder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Wabensitz ist meist ähnlich wie Sanftmut; es gibt jedoch Völker die unruhig (</a:t>
            </a:r>
            <a:r>
              <a:rPr lang="de-CH" dirty="0" err="1"/>
              <a:t>Klumpenbildung</a:t>
            </a:r>
            <a:r>
              <a:rPr lang="de-CH" dirty="0"/>
              <a:t> auf Waben), jedoch nicht stechlustig sind. Meist</a:t>
            </a:r>
            <a:r>
              <a:rPr lang="de-CH" baseline="0" dirty="0"/>
              <a:t> sind nur</a:t>
            </a:r>
          </a:p>
          <a:p>
            <a:pPr marL="0" indent="0">
              <a:buNone/>
            </a:pPr>
            <a:r>
              <a:rPr lang="de-CH" baseline="0" dirty="0"/>
              <a:t>kleine Abweichungen zur Sanftmut feststellbar. </a:t>
            </a:r>
            <a:endParaRPr lang="de-CH" dirty="0"/>
          </a:p>
          <a:p>
            <a:pPr marL="228600" indent="-228600">
              <a:buAutoNum type="arabicPlain" startAt="4"/>
            </a:pPr>
            <a:r>
              <a:rPr lang="de-CH" dirty="0"/>
              <a:t>Bienen bleiben ruhig auf den</a:t>
            </a:r>
            <a:r>
              <a:rPr lang="de-CH" baseline="0" dirty="0"/>
              <a:t> Waben; auch beim </a:t>
            </a:r>
            <a:r>
              <a:rPr lang="de-CH" baseline="0" dirty="0" err="1"/>
              <a:t>Drüberstreichen</a:t>
            </a:r>
            <a:r>
              <a:rPr lang="de-CH" baseline="0" dirty="0"/>
              <a:t> mit der Hand bleiben die Völker sehr ruhig</a:t>
            </a:r>
            <a:endParaRPr lang="de-CH" dirty="0"/>
          </a:p>
          <a:p>
            <a:pPr marL="228600" indent="-228600">
              <a:buAutoNum type="arabicPlain" startAt="3"/>
            </a:pPr>
            <a:r>
              <a:rPr lang="de-CH" baseline="0" dirty="0"/>
              <a:t>Normal ruhige Völker, deren Bienen weder von den Waben abfliegen, noch herumlaufen oder Klumpen bilden</a:t>
            </a:r>
          </a:p>
          <a:p>
            <a:pPr marL="228600" indent="-228600">
              <a:buAutoNum type="arabicPlain" startAt="2"/>
            </a:pPr>
            <a:r>
              <a:rPr lang="de-CH" baseline="0" dirty="0"/>
              <a:t>Bienen laufen oft gegen den Wabenrand oder die Wabenecken</a:t>
            </a:r>
          </a:p>
          <a:p>
            <a:pPr marL="228600" indent="-228600">
              <a:buAutoNum type="arabicPlain"/>
            </a:pPr>
            <a:r>
              <a:rPr lang="de-CH" baseline="0" dirty="0"/>
              <a:t>Bienen fliegen auf, bilden Klumpen und laufen eifrig herum</a:t>
            </a:r>
          </a:p>
          <a:p>
            <a:pPr marL="228600" indent="-228600">
              <a:buAutoNum type="arabicPlain"/>
            </a:pPr>
            <a:endParaRPr lang="de-CH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baseline="0" dirty="0"/>
              <a:t>Im </a:t>
            </a:r>
            <a:r>
              <a:rPr lang="de-CH" baseline="0" dirty="0" err="1"/>
              <a:t>Beebreed</a:t>
            </a:r>
            <a:r>
              <a:rPr lang="de-CH" baseline="0" dirty="0"/>
              <a:t> wird der </a:t>
            </a:r>
            <a:r>
              <a:rPr lang="de-CH" u="sng" baseline="0" dirty="0"/>
              <a:t>Mittelwert</a:t>
            </a:r>
            <a:r>
              <a:rPr lang="de-CH" baseline="0" dirty="0"/>
              <a:t> eingetragen. </a:t>
            </a: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Regelmässige Kontrollen während Schwarmzeit im Abstand von 5 - 9 Tagen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Im </a:t>
            </a:r>
            <a:r>
              <a:rPr lang="de-CH" dirty="0" err="1"/>
              <a:t>Beebreed</a:t>
            </a:r>
            <a:r>
              <a:rPr lang="de-CH" dirty="0"/>
              <a:t> wird </a:t>
            </a:r>
            <a:r>
              <a:rPr lang="de-CH" u="sng" dirty="0"/>
              <a:t>der tiefste </a:t>
            </a:r>
            <a:r>
              <a:rPr lang="de-CH" dirty="0"/>
              <a:t>Wert eingetragen!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Eine gute Planung der Honigernte ist sehr wichtig!</a:t>
            </a:r>
            <a:r>
              <a:rPr lang="de-CH" baseline="0" dirty="0"/>
              <a:t> Die Waben der einzelnen Völker müssen klar gekennzeichnet sein (am besten mit der Volksnummer), damit die Erträge </a:t>
            </a:r>
          </a:p>
          <a:p>
            <a:pPr marL="0" indent="0">
              <a:buNone/>
            </a:pPr>
            <a:r>
              <a:rPr lang="de-CH" baseline="0" dirty="0"/>
              <a:t>pro Volk lückenlos und verlässlich erfasst werden können. </a:t>
            </a:r>
          </a:p>
          <a:p>
            <a:pPr marL="0" indent="0">
              <a:buNone/>
            </a:pPr>
            <a:r>
              <a:rPr lang="de-CH" baseline="0" dirty="0"/>
              <a:t>Die Honigwaben werden vor und nach den Schleudern gewogen, um den Honigertrag pro Volk zu ermitteln.</a:t>
            </a:r>
          </a:p>
          <a:p>
            <a:pPr marL="0" indent="0">
              <a:buNone/>
            </a:pPr>
            <a:endParaRPr lang="de-CH" baseline="0" dirty="0"/>
          </a:p>
          <a:p>
            <a:pPr marL="0" indent="0">
              <a:buNone/>
            </a:pPr>
            <a:r>
              <a:rPr lang="de-CH" b="1" baseline="0" dirty="0"/>
              <a:t>Erntehelfer sind klar zu instruieren!</a:t>
            </a:r>
            <a:endParaRPr lang="fr-CH" b="1" baseline="0" dirty="0"/>
          </a:p>
          <a:p>
            <a:pPr marL="0" indent="0">
              <a:buNone/>
            </a:pPr>
            <a:endParaRPr lang="de-CH" baseline="0" dirty="0"/>
          </a:p>
          <a:p>
            <a:pPr marL="0" indent="0">
              <a:buNone/>
            </a:pPr>
            <a:r>
              <a:rPr lang="de-CH" baseline="0" dirty="0"/>
              <a:t>Verhältnis Frühlingshonig/Sommerhonig kann von grosser Bedeutung sein! Ein gutes Volk bringt schon bei der Frühtracht gute Erträge. Im Sommer sind die Unterschiede meist kleiner.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Bild links:  		</a:t>
            </a:r>
            <a:r>
              <a:rPr lang="de-CH" dirty="0" err="1"/>
              <a:t>Dadant</a:t>
            </a:r>
            <a:r>
              <a:rPr lang="de-CH" dirty="0"/>
              <a:t> Blatt (Peter Linder)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Bild rechts oben:  	Zander</a:t>
            </a:r>
            <a:r>
              <a:rPr lang="de-CH" baseline="0" dirty="0"/>
              <a:t> (Heinz Gertsch)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Bild rechts unten:   	Honigwabe Zander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Notieren</a:t>
            </a:r>
            <a:r>
              <a:rPr lang="de-CH" baseline="0" dirty="0"/>
              <a:t> Sie die genaue Zeit, wann die Zellen in den einzelnen Völkern angestochen werden. </a:t>
            </a:r>
          </a:p>
          <a:p>
            <a:r>
              <a:rPr lang="de-CH" baseline="0" dirty="0"/>
              <a:t>Um gute Daten zu erhalten, muss die Kontrolle in den gleichen Zeitabständen erfolgen!</a:t>
            </a:r>
          </a:p>
          <a:p>
            <a:endParaRPr lang="de-CH" baseline="0" dirty="0"/>
          </a:p>
          <a:p>
            <a:r>
              <a:rPr lang="de-CH" baseline="0" dirty="0"/>
              <a:t>Auch wenn Sie nur 5 Minuten schneller sind beim Auswerten, beträgt die Differenz am Schluss 55 Minuten!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25806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Für den Nadeltest geeignete Zellen suchen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Um</a:t>
            </a:r>
            <a:r>
              <a:rPr lang="de-CH" baseline="0" dirty="0"/>
              <a:t> das richtige Stadium zu wählen, benötigt man Übung!</a:t>
            </a:r>
          </a:p>
          <a:p>
            <a:r>
              <a:rPr lang="de-CH" baseline="0" dirty="0"/>
              <a:t>Puppen mit </a:t>
            </a:r>
            <a:r>
              <a:rPr lang="de-CH" b="1" baseline="0" dirty="0"/>
              <a:t>weissen, rosa oder braun</a:t>
            </a:r>
            <a:r>
              <a:rPr lang="de-CH" baseline="0" dirty="0"/>
              <a:t> gefärbten Augen haben das richtige Stadium. </a:t>
            </a:r>
          </a:p>
          <a:p>
            <a:endParaRPr lang="de-CH" baseline="0" dirty="0"/>
          </a:p>
          <a:p>
            <a:r>
              <a:rPr lang="de-CH" baseline="0" dirty="0"/>
              <a:t>Einzelne Zellen vor dem Anbringen der Schablone auf Stadium prüfen, damit wir die richtigen Zellen anstechen. </a:t>
            </a:r>
          </a:p>
          <a:p>
            <a:endParaRPr lang="de-CH" baseline="0" dirty="0"/>
          </a:p>
          <a:p>
            <a:r>
              <a:rPr lang="de-CH" baseline="0" dirty="0"/>
              <a:t>Zu alte Zellen werden oft wieder </a:t>
            </a:r>
            <a:r>
              <a:rPr lang="de-CH" baseline="0" dirty="0" err="1"/>
              <a:t>verdeckelt</a:t>
            </a:r>
            <a:r>
              <a:rPr lang="de-CH" baseline="0" dirty="0"/>
              <a:t>!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98992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Nadeltest: 50</a:t>
            </a:r>
            <a:r>
              <a:rPr lang="de-CH" baseline="0" dirty="0"/>
              <a:t> Zellen anstechen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Vor</a:t>
            </a:r>
            <a:r>
              <a:rPr lang="de-CH" baseline="0" dirty="0"/>
              <a:t> 1. angestochener Zelle und nach letzter angestochener Zelle Markierung mit Filzstift anbringen.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Wabe auch mit Filzstift markieren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Es sind genau</a:t>
            </a:r>
            <a:r>
              <a:rPr lang="de-CH" baseline="0" dirty="0"/>
              <a:t> 50 Zellen anzustechen! Leere Zellen sind zu überspringen.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17540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4351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Arbeitsgemeinschaft</a:t>
            </a:r>
            <a:r>
              <a:rPr lang="de-CH" baseline="0" dirty="0"/>
              <a:t> Toleranzzucht empfiehlt, diese Erhebungen ab Mitte Juni mindestens 3 Mal im Abstand von 3 Wochen zu machen. </a:t>
            </a:r>
          </a:p>
          <a:p>
            <a:endParaRPr lang="de-CH" baseline="0" dirty="0"/>
          </a:p>
          <a:p>
            <a:r>
              <a:rPr lang="de-CH" baseline="0" dirty="0"/>
              <a:t>So können Völker wirklich beurteilt werden. Völker mit einem «schwachen» </a:t>
            </a:r>
            <a:r>
              <a:rPr lang="de-CH" baseline="0" dirty="0" err="1"/>
              <a:t>Varroaanstieg</a:t>
            </a:r>
            <a:r>
              <a:rPr lang="de-CH" baseline="0" dirty="0"/>
              <a:t> sind für </a:t>
            </a:r>
            <a:r>
              <a:rPr lang="de-CH" baseline="0"/>
              <a:t>die Weiterzucht zu </a:t>
            </a:r>
            <a:r>
              <a:rPr lang="de-CH" baseline="0" dirty="0"/>
              <a:t>selektionieren.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199079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Bienenprobe von 30-</a:t>
            </a:r>
            <a:r>
              <a:rPr lang="de-CH" baseline="0" dirty="0"/>
              <a:t> 50 g  (nach Reglement 30 - 150g)</a:t>
            </a:r>
          </a:p>
          <a:p>
            <a:endParaRPr lang="de-CH" baseline="0" dirty="0"/>
          </a:p>
          <a:p>
            <a:r>
              <a:rPr lang="de-CH" baseline="0" dirty="0"/>
              <a:t>Aufs Gramm genau!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9712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Mit</a:t>
            </a:r>
            <a:r>
              <a:rPr lang="de-CH" baseline="0" dirty="0"/>
              <a:t> dieser Methode kann der </a:t>
            </a:r>
            <a:r>
              <a:rPr lang="de-CH" baseline="0" dirty="0" err="1"/>
              <a:t>Varroabefall</a:t>
            </a:r>
            <a:r>
              <a:rPr lang="de-CH" baseline="0" dirty="0"/>
              <a:t> sehr genau erhoben werden. </a:t>
            </a:r>
          </a:p>
          <a:p>
            <a:endParaRPr lang="de-CH" baseline="0" dirty="0"/>
          </a:p>
          <a:p>
            <a:r>
              <a:rPr lang="de-CH" dirty="0"/>
              <a:t>Bienenprobe von 30-</a:t>
            </a:r>
            <a:r>
              <a:rPr lang="de-CH" baseline="0" dirty="0"/>
              <a:t> 50 g  (nach Reglement 30 - 150g)</a:t>
            </a:r>
          </a:p>
          <a:p>
            <a:endParaRPr lang="de-CH" baseline="0" dirty="0"/>
          </a:p>
          <a:p>
            <a:r>
              <a:rPr lang="de-CH" baseline="0" dirty="0"/>
              <a:t>Aufs Gramm genau!</a:t>
            </a:r>
            <a:endParaRPr lang="fr-CH" dirty="0"/>
          </a:p>
          <a:p>
            <a:endParaRPr lang="de-CH" baseline="0" dirty="0"/>
          </a:p>
          <a:p>
            <a:r>
              <a:rPr lang="de-CH" baseline="0" dirty="0"/>
              <a:t>Der Nachteil ist, dass bei jeder Probe etwa 500 Bienen das Leben lassen müssen.  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29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50915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Ein Vergleichen von Schwesternköniginnen</a:t>
            </a:r>
            <a:r>
              <a:rPr lang="de-CH" baseline="0" dirty="0"/>
              <a:t> auf verschiedenen Ständen, und dies verdeckt, ist eine sehr gute und vertrauenswürdige Methode Königinnen zu prüfen und zu vergleichen.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Die Daten sind bis</a:t>
            </a:r>
            <a:r>
              <a:rPr lang="de-CH" baseline="0" dirty="0"/>
              <a:t> spätestens am 1. Dezember zu erfassen und zu validieren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/>
              <a:t>Auswertung in der Plattform </a:t>
            </a:r>
            <a:r>
              <a:rPr lang="de-CH" baseline="0" dirty="0" err="1"/>
              <a:t>Beebreed</a:t>
            </a:r>
            <a:r>
              <a:rPr lang="de-CH" baseline="0" dirty="0"/>
              <a:t> bis Ende Februar des Folgejahres</a:t>
            </a:r>
          </a:p>
          <a:p>
            <a:r>
              <a:rPr lang="de-CH" baseline="0" dirty="0"/>
              <a:t>    (Resultate von Königinnen mit Geburtsjahr 2015 sind somit Ende Februar 2017 verfügbar)</a:t>
            </a:r>
          </a:p>
          <a:p>
            <a:r>
              <a:rPr lang="de-CH" baseline="0" dirty="0"/>
              <a:t> 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Gesamtzuchtwert:</a:t>
            </a:r>
          </a:p>
          <a:p>
            <a:r>
              <a:rPr lang="de-CH" dirty="0"/>
              <a:t>100+108+109+119+102= </a:t>
            </a:r>
            <a:r>
              <a:rPr lang="de-CH" b="1" dirty="0"/>
              <a:t>Durchschnitt</a:t>
            </a:r>
            <a:r>
              <a:rPr lang="de-CH" b="1" baseline="0" dirty="0"/>
              <a:t> 105,2 wenn alle gleich gewichtet!</a:t>
            </a:r>
            <a:r>
              <a:rPr lang="de-CH" baseline="0" dirty="0"/>
              <a:t> (alle 20%)</a:t>
            </a:r>
          </a:p>
          <a:p>
            <a:endParaRPr lang="de-CH" baseline="0" dirty="0"/>
          </a:p>
          <a:p>
            <a:r>
              <a:rPr lang="de-CH" baseline="0" dirty="0"/>
              <a:t>100  je 15 %</a:t>
            </a:r>
          </a:p>
          <a:p>
            <a:r>
              <a:rPr lang="de-CH" baseline="0" dirty="0"/>
              <a:t>108</a:t>
            </a:r>
          </a:p>
          <a:p>
            <a:r>
              <a:rPr lang="de-CH" baseline="0" dirty="0"/>
              <a:t>109</a:t>
            </a:r>
          </a:p>
          <a:p>
            <a:r>
              <a:rPr lang="de-CH" baseline="0" dirty="0"/>
              <a:t>119</a:t>
            </a:r>
          </a:p>
          <a:p>
            <a:r>
              <a:rPr lang="de-CH" baseline="0" dirty="0"/>
              <a:t>90 mit 40%   </a:t>
            </a:r>
            <a:r>
              <a:rPr lang="de-CH" b="1" baseline="0" dirty="0"/>
              <a:t>= 102 </a:t>
            </a:r>
          </a:p>
          <a:p>
            <a:endParaRPr lang="de-CH" baseline="0" dirty="0"/>
          </a:p>
          <a:p>
            <a:endParaRPr lang="de-CH" dirty="0"/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743993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Sicherheit:</a:t>
            </a:r>
          </a:p>
          <a:p>
            <a:r>
              <a:rPr lang="de-CH" dirty="0"/>
              <a:t>100 % = geschätzter</a:t>
            </a:r>
            <a:r>
              <a:rPr lang="de-CH" baseline="0" dirty="0"/>
              <a:t> Zuchtwert stimmt mit 100 % Sicherheit mit dem «echten Zuchtwert» überein.</a:t>
            </a:r>
          </a:p>
          <a:p>
            <a:r>
              <a:rPr lang="de-CH" baseline="0" dirty="0"/>
              <a:t>49 % ist bereits eine recht hohe Sicherheit. </a:t>
            </a:r>
          </a:p>
          <a:p>
            <a:endParaRPr lang="de-CH" baseline="0" dirty="0"/>
          </a:p>
          <a:p>
            <a:r>
              <a:rPr lang="de-CH" baseline="0" dirty="0"/>
              <a:t>Ein Zuchtwert mit tiefer Sicherheit kann durch fehlende Daten in den Vorfahren entstehen.</a:t>
            </a:r>
          </a:p>
          <a:p>
            <a:endParaRPr lang="de-CH" baseline="0" dirty="0"/>
          </a:p>
          <a:p>
            <a:r>
              <a:rPr lang="de-CH" baseline="0" dirty="0"/>
              <a:t> 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594496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Auch Imker,</a:t>
            </a:r>
            <a:r>
              <a:rPr lang="de-CH" baseline="0" dirty="0"/>
              <a:t> die nicht züchten, profitieren von der guten Genetik!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baseline="0" dirty="0"/>
              <a:t>Die Drohnen der Prüfvölker bringen ihr Erbgut auch in die benachbarten Bienenstände.</a:t>
            </a: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	SAR		VSMB		SCIV		Total 	Total	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Jahr	erstellt	</a:t>
            </a:r>
            <a:r>
              <a:rPr lang="de-CH" dirty="0" err="1"/>
              <a:t>abgeschl</a:t>
            </a:r>
            <a:r>
              <a:rPr lang="de-CH" dirty="0"/>
              <a:t>	erstellt	</a:t>
            </a:r>
            <a:r>
              <a:rPr lang="de-CH" dirty="0" err="1"/>
              <a:t>abgeschl</a:t>
            </a:r>
            <a:r>
              <a:rPr lang="de-CH" dirty="0"/>
              <a:t>	erstellt	</a:t>
            </a:r>
            <a:r>
              <a:rPr lang="de-CH" dirty="0" err="1"/>
              <a:t>abgeschl</a:t>
            </a:r>
            <a:r>
              <a:rPr lang="de-CH" dirty="0"/>
              <a:t>	erstellt	abgeschl.	</a:t>
            </a:r>
            <a:r>
              <a:rPr lang="de-CH" b="1" dirty="0"/>
              <a:t>Erfolg %</a:t>
            </a:r>
            <a:r>
              <a:rPr lang="de-CH" dirty="0"/>
              <a:t>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2010	96	46	144	80			240	126	 52.50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2011	108	76	228	90			336	166	 49.40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2012	180	116	228	99			408	215	 52.70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2013	156	122	252	112			408	234	 57.35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2014	192	155	240	137	178	95	610	387	 63.44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="1" dirty="0"/>
              <a:t>2015	180	117	276	136	96	47	552	300	 54.35 </a:t>
            </a:r>
            <a:r>
              <a:rPr lang="de-CH" dirty="0"/>
              <a:t>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2016	204	159	264	168	194	142	662	469 	 71.00 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CH" sz="2000" b="1" dirty="0">
                <a:latin typeface="Arial" panose="020B0604020202020204" pitchFamily="34" charset="0"/>
                <a:cs typeface="Arial" panose="020B0604020202020204" pitchFamily="34" charset="0"/>
              </a:rPr>
              <a:t>Durchschnittlicher</a:t>
            </a:r>
            <a:r>
              <a:rPr lang="de-CH" sz="2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Erfolg der Abschlüsse 2010 bis 2016 = 57%</a:t>
            </a:r>
            <a:endParaRPr lang="fr-C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898329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CBCCB-CC1B-4A04-8B90-BA4298429B52}" type="slidenum">
              <a:rPr lang="fr-CH" smtClean="0"/>
              <a:t>38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6593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Waben_Logojpg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vert="horz" lIns="0" tIns="0" rIns="0" bIns="0" anchor="b" anchorCtr="0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pic>
        <p:nvPicPr>
          <p:cNvPr id="4" name="Bild 3" descr="Biene vonvor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0231" y="1109256"/>
            <a:ext cx="4101537" cy="37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2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513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platzhalter 2"/>
          <p:cNvSpPr>
            <a:spLocks noGrp="1"/>
          </p:cNvSpPr>
          <p:nvPr>
            <p:ph idx="1" hasCustomPrompt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CH" dirty="0"/>
              <a:t>Mastertextformat bearbeiten</a:t>
            </a:r>
            <a:endParaRPr lang="de-DE" dirty="0"/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566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42982-EC39-4690-822B-13305D0DDCA3}" type="datetimeFigureOut">
              <a:rPr lang="de-DE"/>
              <a:pPr>
                <a:defRPr/>
              </a:pPr>
              <a:t>20.10.2017</a:t>
            </a:fld>
            <a:endParaRPr lang="de-CH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DA522-C2E6-40AB-91AE-E007281A0C3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976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830E2-9A16-6844-8151-B3462FFF9983}" type="datetimeFigureOut">
              <a:rPr lang="de-DE" smtClean="0"/>
              <a:t>20.10.2017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33742-1CE3-7348-8ACD-4A07F652D9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29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microsoft.com/office/2007/relationships/hdphoto" Target="../media/hdphoto7.wdp"/><Relationship Id="rId9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microsoft.com/office/2007/relationships/hdphoto" Target="../media/hdphoto9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8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857250" y="3171826"/>
            <a:ext cx="6514014" cy="1765706"/>
          </a:xfrm>
        </p:spPr>
        <p:txBody>
          <a:bodyPr>
            <a:normAutofit/>
          </a:bodyPr>
          <a:lstStyle/>
          <a:p>
            <a:r>
              <a:rPr lang="de-DE"/>
              <a:t>Prüfstand erfolgreich</a:t>
            </a:r>
            <a:br>
              <a:rPr lang="de-DE"/>
            </a:br>
            <a:r>
              <a:rPr lang="de-DE"/>
              <a:t>erstellen und führen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471167" y="5943976"/>
            <a:ext cx="8137256" cy="637856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+mn-lt"/>
                <a:cs typeface="Arial" panose="020B0604020202020204" pitchFamily="34" charset="0"/>
              </a:rPr>
              <a:t>Jürg Glanzmann		Fachstelle Zucht			 </a:t>
            </a:r>
            <a:r>
              <a:rPr lang="de-DE" sz="24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www.bienen.ch </a:t>
            </a:r>
          </a:p>
        </p:txBody>
      </p:sp>
    </p:spTree>
    <p:extLst>
      <p:ext uri="{BB962C8B-B14F-4D97-AF65-F5344CB8AC3E}">
        <p14:creationId xmlns:p14="http://schemas.microsoft.com/office/powerpoint/2010/main" val="116925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85894" y="360148"/>
            <a:ext cx="8464491" cy="6598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Einleitung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Erstellen der Prüfvölker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Arbeiten im Herbst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Prüftätigkeit im Folgejahr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Erfassung/Auswerten der Daten in </a:t>
            </a:r>
            <a:r>
              <a:rPr lang="de-CH" altLang="de-DE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Beebreed</a:t>
            </a:r>
            <a:endParaRPr lang="de-CH" altLang="de-D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Nutzen für Prüfer und Züchter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Zusammenfassung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75B92CD-71EB-4F6D-94D2-699AFB7E4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Inhalt/Ablauf</a:t>
            </a:r>
          </a:p>
        </p:txBody>
      </p:sp>
    </p:spTree>
    <p:extLst>
      <p:ext uri="{BB962C8B-B14F-4D97-AF65-F5344CB8AC3E}">
        <p14:creationId xmlns:p14="http://schemas.microsoft.com/office/powerpoint/2010/main" val="3213482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261" y="4094913"/>
            <a:ext cx="47148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118" y="1608204"/>
            <a:ext cx="17145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85893" y="2834457"/>
            <a:ext cx="4064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Schweizerische </a:t>
            </a:r>
            <a:r>
              <a:rPr lang="de-CH" dirty="0" err="1"/>
              <a:t>Carnicaimker</a:t>
            </a:r>
            <a:r>
              <a:rPr lang="de-CH" dirty="0"/>
              <a:t>-Vereinigung</a:t>
            </a:r>
          </a:p>
          <a:p>
            <a:endParaRPr lang="fr-C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778" y="1400497"/>
            <a:ext cx="2862830" cy="41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890FFD1E-35AD-4CBF-9129-7F4EEF1D7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1. Einleitung</a:t>
            </a:r>
          </a:p>
        </p:txBody>
      </p:sp>
    </p:spTree>
    <p:extLst>
      <p:ext uri="{BB962C8B-B14F-4D97-AF65-F5344CB8AC3E}">
        <p14:creationId xmlns:p14="http://schemas.microsoft.com/office/powerpoint/2010/main" val="283587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7"/>
            <a:ext cx="9144000" cy="715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80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47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53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598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97963" y="937320"/>
            <a:ext cx="860436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Absolvieren der Ausbildung zum Prüfstandleiter und regelmässige Weiterbildung bei Rassenorganisation</a:t>
            </a:r>
          </a:p>
          <a:p>
            <a:endParaRPr lang="de-CH" sz="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Erstellen von mindestens 10 (in der Regel 12) Völkern unter einheitlichen Umweltbedingungen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	Auf einem Prüfstand muss gleich sein: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Imker 		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Standort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Beutentyp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Bildung der Prüfvölker (Kunstschwarm oder Ableger)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Betriebsweise (Varroa-Behandlung, Fütterung, kein Ausgleich zwischen den Völkern)</a:t>
            </a:r>
          </a:p>
          <a:p>
            <a:pPr lvl="1"/>
            <a:endParaRPr lang="de-CH" sz="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Mehrheitlich verdeckte Prüfstände </a:t>
            </a:r>
          </a:p>
          <a:p>
            <a:pPr marL="0" lvl="1"/>
            <a:endParaRPr lang="de-CH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1"/>
            <a:r>
              <a:rPr lang="de-CH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Grundlage: Leistungsprüfungsreglement apisuisse/ Methodenhandbuch Arbeitsgemeinschaft Toleranzzucht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B77E698-4DE7-4B66-9A40-D436AF6A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>
            <a:normAutofit/>
          </a:bodyPr>
          <a:lstStyle/>
          <a:p>
            <a:r>
              <a:rPr lang="de-CH" sz="4000" dirty="0"/>
              <a:t>Anforderungen Prüfer/Prüfstand</a:t>
            </a:r>
          </a:p>
        </p:txBody>
      </p:sp>
    </p:spTree>
    <p:extLst>
      <p:ext uri="{BB962C8B-B14F-4D97-AF65-F5344CB8AC3E}">
        <p14:creationId xmlns:p14="http://schemas.microsoft.com/office/powerpoint/2010/main" val="380035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08828" y="1172254"/>
            <a:ext cx="713425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Meist mit Kunstschwärmen gleicher Stärke</a:t>
            </a:r>
          </a:p>
          <a:p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Mit ausgeglichenen Brutablegern;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Zusetzen der Zuchtkönigin nach 9 - 10 Tagen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Königin gezeichnet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(mit Nummer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versehen)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3825" y="3137656"/>
            <a:ext cx="3609259" cy="257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B5B93F17-81E5-4418-B938-9E8384577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>
            <a:normAutofit/>
          </a:bodyPr>
          <a:lstStyle/>
          <a:p>
            <a:r>
              <a:rPr lang="de-CH" sz="4000" dirty="0"/>
              <a:t>2. Erstellen der Prüfvölker</a:t>
            </a:r>
          </a:p>
        </p:txBody>
      </p:sp>
    </p:spTree>
    <p:extLst>
      <p:ext uri="{BB962C8B-B14F-4D97-AF65-F5344CB8AC3E}">
        <p14:creationId xmlns:p14="http://schemas.microsoft.com/office/powerpoint/2010/main" val="1734780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71891" y="1182654"/>
            <a:ext cx="8632620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Prüfköniginnen sollten vorher mindestens 3 Wochen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in Eilage sein</a:t>
            </a:r>
          </a:p>
          <a:p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Kunstschwärme in Bienenhäusern in 2 bis 3 Etappen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einlogieren</a:t>
            </a:r>
          </a:p>
          <a:p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Genügend und flüssig (1:1) füttern, damit Mittelwände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zügig, innerhalb von 1-2 Wochen ausgebaut werden</a:t>
            </a:r>
          </a:p>
          <a:p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Varroa-Behandlung bei Brutfreiheit mit Oxalsäure im Juli </a:t>
            </a:r>
          </a:p>
          <a:p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2. Sommerbehandlung mit Ameisensäure Anfang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DDAB5FB-8BA1-4EB9-89D9-33F51DE6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8500143" cy="1023624"/>
          </a:xfrm>
        </p:spPr>
        <p:txBody>
          <a:bodyPr>
            <a:normAutofit/>
          </a:bodyPr>
          <a:lstStyle/>
          <a:p>
            <a:r>
              <a:rPr lang="de-CH" sz="4000" dirty="0"/>
              <a:t>Wichtige Faktoren erfolgreicher Start</a:t>
            </a:r>
          </a:p>
        </p:txBody>
      </p:sp>
    </p:spTree>
    <p:extLst>
      <p:ext uri="{BB962C8B-B14F-4D97-AF65-F5344CB8AC3E}">
        <p14:creationId xmlns:p14="http://schemas.microsoft.com/office/powerpoint/2010/main" val="121908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02621" y="1169142"/>
            <a:ext cx="807985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Kontrolle der Volksstärke 4 - 5 Wochen nach deren Bildung; auffällige Unterschiede sind auszugleichen</a:t>
            </a:r>
          </a:p>
          <a:p>
            <a:pPr marL="0" lvl="1"/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Ameisensäurebehandlung im September </a:t>
            </a:r>
          </a:p>
          <a:p>
            <a:pPr marL="0" lvl="1"/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Futtervorrat erheben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Anzahl besetzte Brutwaben erheben (</a:t>
            </a:r>
            <a:r>
              <a:rPr lang="de-CH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Einwinterungsstärke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lvl="1"/>
            <a:endParaRPr lang="de-CH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Winterbehandlung mit Oxalsäure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3933" y="2920726"/>
            <a:ext cx="2171404" cy="261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485EE14-7D65-4841-87F2-4C6FF3F2F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>
            <a:normAutofit/>
          </a:bodyPr>
          <a:lstStyle/>
          <a:p>
            <a:r>
              <a:rPr lang="de-CH" sz="4000" dirty="0"/>
              <a:t>3. Arbeiten im Herbst</a:t>
            </a:r>
          </a:p>
        </p:txBody>
      </p:sp>
    </p:spTree>
    <p:extLst>
      <p:ext uri="{BB962C8B-B14F-4D97-AF65-F5344CB8AC3E}">
        <p14:creationId xmlns:p14="http://schemas.microsoft.com/office/powerpoint/2010/main" val="326344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103037" y="1154227"/>
            <a:ext cx="86932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Auswinterungsstärke</a:t>
            </a:r>
          </a:p>
          <a:p>
            <a:pPr marL="971550" lvl="1" indent="-514350">
              <a:buFont typeface="+mj-lt"/>
              <a:buAutoNum type="arabicPeriod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Frühjahrsrevision (Volksstärke erheben, überflüssige Futterwaben entfernen)</a:t>
            </a:r>
          </a:p>
          <a:p>
            <a:pPr marL="971550" lvl="1" indent="-514350">
              <a:buFont typeface="+mj-lt"/>
              <a:buAutoNum type="arabicPeriod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Beurteilung Sanftmut, Wabensitz, Schwarmträgheit, Volksentwicklung im 3-Wochen-Rhythmus</a:t>
            </a:r>
          </a:p>
          <a:p>
            <a:pPr marL="971550" lvl="1" indent="-514350">
              <a:buFont typeface="+mj-lt"/>
              <a:buAutoNum type="arabicPeriod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Honigertrag (Frühtracht/Sommertracht)</a:t>
            </a:r>
          </a:p>
          <a:p>
            <a:pPr marL="971550" lvl="1" indent="-514350">
              <a:buFont typeface="+mj-lt"/>
              <a:buAutoNum type="arabicPeriod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de-CH" altLang="de-DE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Varroatoleranz</a:t>
            </a:r>
            <a:endParaRPr lang="de-CH" altLang="de-D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de-CH" altLang="de-DE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Befallsschätzung</a:t>
            </a: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(Unterlagenkontrolle natürlicher Milbenfall) März/April während Salweide-Blüte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Bienenprobe ab Juni</a:t>
            </a:r>
          </a:p>
          <a:p>
            <a:pPr marL="1428750" lvl="2" indent="-514350"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Bruthygiene mit Nadeltest</a:t>
            </a:r>
          </a:p>
          <a:p>
            <a:pPr marL="1371600" lvl="2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D07650D-6407-4791-A514-8CBD1E7B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>
            <a:normAutofit/>
          </a:bodyPr>
          <a:lstStyle/>
          <a:p>
            <a:r>
              <a:rPr lang="de-CH" sz="4000" dirty="0"/>
              <a:t>4. Prüftätigkeit im Folgejahr</a:t>
            </a:r>
          </a:p>
        </p:txBody>
      </p:sp>
    </p:spTree>
    <p:extLst>
      <p:ext uri="{BB962C8B-B14F-4D97-AF65-F5344CB8AC3E}">
        <p14:creationId xmlns:p14="http://schemas.microsoft.com/office/powerpoint/2010/main" val="199733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93797" y="1182017"/>
            <a:ext cx="78314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Genügend Zeit für die regelmässige Kontrollen und deren Aufzeichnung vorsehen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Planung der Arbeiten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Genaues Arbeiten und notieren der Daten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Gute </a:t>
            </a:r>
            <a:r>
              <a:rPr lang="de-CH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imkerliche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Praxis ist zwingend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Die Bearbeitung der Völker sollte immer in einer anderen Reihenfolge stattfinden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3EB3B1F-E961-4906-8987-1F6C364B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Wichtige Faktoren Prüftätigkeit</a:t>
            </a:r>
          </a:p>
        </p:txBody>
      </p:sp>
    </p:spTree>
    <p:extLst>
      <p:ext uri="{BB962C8B-B14F-4D97-AF65-F5344CB8AC3E}">
        <p14:creationId xmlns:p14="http://schemas.microsoft.com/office/powerpoint/2010/main" val="395704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01055" y="775395"/>
            <a:ext cx="822779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25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Natürlichen Milbenfall über 3 - 4 Wochen erheben </a:t>
            </a:r>
          </a:p>
          <a:p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357450"/>
              </p:ext>
            </p:extLst>
          </p:nvPr>
        </p:nvGraphicFramePr>
        <p:xfrm>
          <a:off x="572637" y="3598556"/>
          <a:ext cx="741027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3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CH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4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4911" y="2193440"/>
            <a:ext cx="4134199" cy="4358806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637" y="2193440"/>
            <a:ext cx="3640455" cy="435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764025DC-D49A-4F8E-BD01-0C38DF51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48" y="300020"/>
            <a:ext cx="8554734" cy="1023624"/>
          </a:xfrm>
        </p:spPr>
        <p:txBody>
          <a:bodyPr/>
          <a:lstStyle/>
          <a:p>
            <a:r>
              <a:rPr lang="de-CH" sz="4000" dirty="0" err="1"/>
              <a:t>Natürl</a:t>
            </a:r>
            <a:r>
              <a:rPr lang="de-CH" sz="4000" dirty="0"/>
              <a:t>. Milbenfall während Salweide-Blüte</a:t>
            </a:r>
          </a:p>
        </p:txBody>
      </p:sp>
    </p:spTree>
    <p:extLst>
      <p:ext uri="{BB962C8B-B14F-4D97-AF65-F5344CB8AC3E}">
        <p14:creationId xmlns:p14="http://schemas.microsoft.com/office/powerpoint/2010/main" val="169057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65900" y="4900820"/>
            <a:ext cx="5301214" cy="181588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Wichtig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Nutzen der Notenskala von 1 - 4!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Auch ½ Noten einsetzen!</a:t>
            </a: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910474"/>
              </p:ext>
            </p:extLst>
          </p:nvPr>
        </p:nvGraphicFramePr>
        <p:xfrm>
          <a:off x="118153" y="1183276"/>
          <a:ext cx="9025847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29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055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Bewertung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 sanft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 Stich, kein Umherschwirren,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kein Abfliegen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sanft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 Stich,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kein Anfliegen, etwas Umherschwirren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nervös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Sticht (1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- 2 Stiche), Umherschwirren, Anfliegen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bösartig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Aggressiv, mehrere Stiche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83"/>
          <a:stretch/>
        </p:blipFill>
        <p:spPr bwMode="auto">
          <a:xfrm>
            <a:off x="5962650" y="4566556"/>
            <a:ext cx="3181350" cy="229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E676E4E0-CA89-4D14-A14E-82F693696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Sanftmut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9040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678" y="0"/>
            <a:ext cx="9779354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931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21812"/>
              </p:ext>
            </p:extLst>
          </p:nvPr>
        </p:nvGraphicFramePr>
        <p:xfrm>
          <a:off x="172032" y="1174508"/>
          <a:ext cx="8675752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5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9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Bewertung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fest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 ruhig, kein Auffliegen,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kein Herumlaufen und keine </a:t>
                      </a:r>
                      <a:r>
                        <a:rPr lang="de-CH" sz="24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Klumpenbildung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ruhig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kein Anfliegen, keine </a:t>
                      </a:r>
                      <a:r>
                        <a:rPr lang="de-CH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Klumpenbildung</a:t>
                      </a:r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ev. etwas Herumlaufen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laufend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wenig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Auffliegen, Umherlaufen, ev. </a:t>
                      </a:r>
                      <a:r>
                        <a:rPr lang="de-CH" sz="24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Klumpenbildung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flüchtig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Auffliegen, Umherlaufen, </a:t>
                      </a:r>
                      <a:r>
                        <a:rPr lang="de-CH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Klumpenbildung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80100" y="4608716"/>
            <a:ext cx="3263900" cy="225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11844" y="4959570"/>
            <a:ext cx="5386368" cy="181588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Wichtig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Nutzen der Notenskala von 1 - 4!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Auch ½ Noten einsetzen!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9682C3D7-E731-4753-BD8D-78819CE813E4}"/>
              </a:ext>
            </a:extLst>
          </p:cNvPr>
          <p:cNvSpPr txBox="1">
            <a:spLocks/>
          </p:cNvSpPr>
          <p:nvPr/>
        </p:nvSpPr>
        <p:spPr>
          <a:xfrm>
            <a:off x="493732" y="300020"/>
            <a:ext cx="7879907" cy="10236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1" i="0" kern="1200">
                <a:solidFill>
                  <a:srgbClr val="A07E18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de-CH" sz="4000" dirty="0"/>
              <a:t>Wabensitz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0366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587229" y="995304"/>
            <a:ext cx="8791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536736"/>
              </p:ext>
            </p:extLst>
          </p:nvPr>
        </p:nvGraphicFramePr>
        <p:xfrm>
          <a:off x="347733" y="1177060"/>
          <a:ext cx="8783389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0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5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Schwarmtrieb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13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fehlt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Höchstens zeitweiliges Ansetzen von </a:t>
                      </a:r>
                      <a:r>
                        <a:rPr lang="de-CH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Weiselnäpfchen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leicht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lenkbar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Häufiges Ansetzen von </a:t>
                      </a:r>
                      <a:r>
                        <a:rPr lang="de-CH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Weiselnäpfchen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schwer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lenkbar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Umfangreiches Ansetzen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von </a:t>
                      </a:r>
                      <a:r>
                        <a:rPr lang="de-CH" sz="24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Weiselnäpfchen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sehr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stark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Ablegerbildung</a:t>
                      </a: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nötig </a:t>
                      </a:r>
                      <a:b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CH" sz="2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oder schwärmt ab</a:t>
                      </a:r>
                      <a:endParaRPr lang="fr-CH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630450" y="4871145"/>
            <a:ext cx="5565634" cy="175432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Damit die Völker nicht verloren gehen, können zur Schwarmverhinderung Zwischenableger gebildet werden.  </a:t>
            </a:r>
          </a:p>
          <a:p>
            <a:r>
              <a:rPr lang="de-CH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(Vorgaben Rassenorganisation)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974" y="3470276"/>
            <a:ext cx="2540793" cy="338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564E430B-BFA7-44E4-8B4E-390760547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Schwarmtrieb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6609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178400"/>
            <a:ext cx="9144000" cy="411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6409" y="1065928"/>
            <a:ext cx="879166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5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Erhebung des Honigertrages pro Volk durch Wägen</a:t>
            </a:r>
          </a:p>
          <a:p>
            <a:pPr marL="6120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Frühjahrshonig (bis 15. Juni)</a:t>
            </a:r>
          </a:p>
          <a:p>
            <a:pPr marL="6120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Sommerhonig (ab 16. Juni)</a:t>
            </a:r>
          </a:p>
          <a:p>
            <a:pPr marL="6120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Geschätzter Vorrat vor der Auffütterung (optional)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9AB0F0-7F93-4FF9-9EA7-67888659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Honigleistung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47139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51" y="-1"/>
            <a:ext cx="5467351" cy="69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9690" y="1"/>
            <a:ext cx="387431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69690" y="4457701"/>
            <a:ext cx="3874310" cy="2512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288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93404" y="1062844"/>
            <a:ext cx="797786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Zellen mit dem richtigen Reifegrad suchen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Fläche für Schablone bienenfrei wischen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Schablone ansetzen und aussen mit Filzstift markieren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50 Zellen mit Nadel anstechen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Erste und letzte Zelle mit Filzstift markieren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Wabe mit Filzstift markieren</a:t>
            </a:r>
            <a:endParaRPr lang="fr-CH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38812" y="4874675"/>
            <a:ext cx="85212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Wichtig</a:t>
            </a:r>
          </a:p>
          <a:p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Zeit zwischen Anlegen und Auswerten des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Nadeltestes muss bei allen Völkern </a:t>
            </a:r>
            <a:r>
              <a:rPr lang="de-CH" sz="28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genau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gleich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sein. (8 - 12 Stunden)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439FF99-E5CC-4792-B382-D54712190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Hygieneverhalten (Nadeltest)</a:t>
            </a:r>
          </a:p>
        </p:txBody>
      </p:sp>
    </p:spTree>
    <p:extLst>
      <p:ext uri="{BB962C8B-B14F-4D97-AF65-F5344CB8AC3E}">
        <p14:creationId xmlns:p14="http://schemas.microsoft.com/office/powerpoint/2010/main" val="72623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28622" y="-85725"/>
            <a:ext cx="9672621" cy="704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978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47C83D5-72FB-417B-8419-AF4CB5724EA2}"/>
              </a:ext>
            </a:extLst>
          </p:cNvPr>
          <p:cNvSpPr/>
          <p:nvPr/>
        </p:nvSpPr>
        <p:spPr>
          <a:xfrm>
            <a:off x="-150128" y="5202238"/>
            <a:ext cx="9001125" cy="1362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" name="Gruppieren 15"/>
          <p:cNvGrpSpPr>
            <a:grpSpLocks/>
          </p:cNvGrpSpPr>
          <p:nvPr/>
        </p:nvGrpSpPr>
        <p:grpSpPr bwMode="auto">
          <a:xfrm>
            <a:off x="-2491" y="954088"/>
            <a:ext cx="2214563" cy="5411837"/>
            <a:chOff x="142875" y="1152525"/>
            <a:chExt cx="2214563" cy="5411837"/>
          </a:xfrm>
        </p:grpSpPr>
        <p:grpSp>
          <p:nvGrpSpPr>
            <p:cNvPr id="18447" name="Gruppieren 14"/>
            <p:cNvGrpSpPr>
              <a:grpSpLocks/>
            </p:cNvGrpSpPr>
            <p:nvPr/>
          </p:nvGrpSpPr>
          <p:grpSpPr bwMode="auto">
            <a:xfrm>
              <a:off x="142875" y="1152525"/>
              <a:ext cx="2214563" cy="4248150"/>
              <a:chOff x="142875" y="1152525"/>
              <a:chExt cx="2214563" cy="4248150"/>
            </a:xfrm>
          </p:grpSpPr>
          <p:pic>
            <p:nvPicPr>
              <p:cNvPr id="18449" name="Grafik 1" descr="Augenfarbe8.JP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875" y="1685925"/>
                <a:ext cx="2214563" cy="3714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0" name="Textfeld 4"/>
              <p:cNvSpPr txBox="1">
                <a:spLocks noChangeArrowheads="1"/>
              </p:cNvSpPr>
              <p:nvPr/>
            </p:nvSpPr>
            <p:spPr bwMode="auto">
              <a:xfrm>
                <a:off x="561975" y="1152525"/>
                <a:ext cx="1173719" cy="49244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600" dirty="0">
                    <a:cs typeface="Calibri Light" panose="020F0302020204030204" pitchFamily="34" charset="0"/>
                  </a:rPr>
                  <a:t>zu jung</a:t>
                </a:r>
              </a:p>
            </p:txBody>
          </p:sp>
        </p:grpSp>
        <p:sp>
          <p:nvSpPr>
            <p:cNvPr id="18448" name="Textfeld 4"/>
            <p:cNvSpPr txBox="1">
              <a:spLocks noChangeArrowheads="1"/>
            </p:cNvSpPr>
            <p:nvPr/>
          </p:nvSpPr>
          <p:spPr bwMode="auto">
            <a:xfrm>
              <a:off x="244474" y="5410200"/>
              <a:ext cx="1557221" cy="1154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CH" sz="2300" dirty="0">
                  <a:cs typeface="Calibri Light" panose="020F0302020204030204" pitchFamily="34" charset="0"/>
                </a:rPr>
                <a:t>sehr </a:t>
              </a:r>
            </a:p>
            <a:p>
              <a:pPr algn="ctr"/>
              <a:r>
                <a:rPr lang="de-CH" sz="2300" dirty="0">
                  <a:cs typeface="Calibri Light" panose="020F0302020204030204" pitchFamily="34" charset="0"/>
                </a:rPr>
                <a:t>schnelles</a:t>
              </a:r>
            </a:p>
            <a:p>
              <a:pPr algn="ctr"/>
              <a:r>
                <a:rPr lang="de-CH" sz="2300" dirty="0">
                  <a:cs typeface="Calibri Light" panose="020F0302020204030204" pitchFamily="34" charset="0"/>
                </a:rPr>
                <a:t>Ausräumen</a:t>
              </a:r>
            </a:p>
          </p:txBody>
        </p:sp>
      </p:grpSp>
      <p:grpSp>
        <p:nvGrpSpPr>
          <p:cNvPr id="5" name="Gruppieren 16"/>
          <p:cNvGrpSpPr>
            <a:grpSpLocks/>
          </p:cNvGrpSpPr>
          <p:nvPr/>
        </p:nvGrpSpPr>
        <p:grpSpPr bwMode="auto">
          <a:xfrm>
            <a:off x="6683624" y="963613"/>
            <a:ext cx="2167373" cy="5402312"/>
            <a:chOff x="6833752" y="1143000"/>
            <a:chExt cx="2167373" cy="5402312"/>
          </a:xfrm>
        </p:grpSpPr>
        <p:pic>
          <p:nvPicPr>
            <p:cNvPr id="18444" name="Grafik 2" descr="Augenfarbe1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438" y="1685925"/>
              <a:ext cx="2071687" cy="3714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5" name="Textfeld 4"/>
            <p:cNvSpPr txBox="1">
              <a:spLocks noChangeArrowheads="1"/>
            </p:cNvSpPr>
            <p:nvPr/>
          </p:nvSpPr>
          <p:spPr bwMode="auto">
            <a:xfrm>
              <a:off x="7439025" y="1143000"/>
              <a:ext cx="104457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800" dirty="0"/>
                <a:t>zu alt</a:t>
              </a:r>
            </a:p>
          </p:txBody>
        </p:sp>
        <p:sp>
          <p:nvSpPr>
            <p:cNvPr id="18446" name="Textfeld 4"/>
            <p:cNvSpPr txBox="1">
              <a:spLocks noChangeArrowheads="1"/>
            </p:cNvSpPr>
            <p:nvPr/>
          </p:nvSpPr>
          <p:spPr bwMode="auto">
            <a:xfrm>
              <a:off x="6833752" y="5391150"/>
              <a:ext cx="2167373" cy="1154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CH" sz="2300" dirty="0">
                  <a:latin typeface="+mj-lt"/>
                  <a:cs typeface="Arial" panose="020B0604020202020204" pitchFamily="34" charset="0"/>
                </a:rPr>
                <a:t>langsames</a:t>
              </a:r>
            </a:p>
            <a:p>
              <a:pPr algn="ctr"/>
              <a:r>
                <a:rPr lang="de-CH" sz="2300" dirty="0">
                  <a:cs typeface="Arial" panose="020B0604020202020204" pitchFamily="34" charset="0"/>
                </a:rPr>
                <a:t>unvollständiges</a:t>
              </a:r>
            </a:p>
            <a:p>
              <a:pPr algn="ctr"/>
              <a:r>
                <a:rPr lang="de-CH" sz="2300" dirty="0">
                  <a:latin typeface="+mj-lt"/>
                  <a:cs typeface="Arial" panose="020B0604020202020204" pitchFamily="34" charset="0"/>
                </a:rPr>
                <a:t>Ausräumen</a:t>
              </a:r>
            </a:p>
          </p:txBody>
        </p:sp>
      </p:grpSp>
      <p:grpSp>
        <p:nvGrpSpPr>
          <p:cNvPr id="6" name="Gruppieren 18"/>
          <p:cNvGrpSpPr>
            <a:grpSpLocks/>
          </p:cNvGrpSpPr>
          <p:nvPr/>
        </p:nvGrpSpPr>
        <p:grpSpPr bwMode="auto">
          <a:xfrm>
            <a:off x="2278747" y="954088"/>
            <a:ext cx="4429125" cy="4252912"/>
            <a:chOff x="2428875" y="1147763"/>
            <a:chExt cx="4429125" cy="4252895"/>
          </a:xfrm>
        </p:grpSpPr>
        <p:pic>
          <p:nvPicPr>
            <p:cNvPr id="18440" name="Grafik 3" descr="Augenfarbe5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1685923"/>
              <a:ext cx="2214563" cy="371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1" name="Grafik 4" descr="Augenfarbe3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875" y="1685923"/>
              <a:ext cx="2143125" cy="371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feld 4"/>
            <p:cNvSpPr txBox="1">
              <a:spLocks noChangeArrowheads="1"/>
            </p:cNvSpPr>
            <p:nvPr/>
          </p:nvSpPr>
          <p:spPr bwMode="auto">
            <a:xfrm>
              <a:off x="3116263" y="1147763"/>
              <a:ext cx="184731" cy="52321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de-CH" sz="2800" dirty="0"/>
            </a:p>
          </p:txBody>
        </p:sp>
        <p:sp>
          <p:nvSpPr>
            <p:cNvPr id="3" name="Textfeld 4"/>
            <p:cNvSpPr txBox="1">
              <a:spLocks noChangeArrowheads="1"/>
            </p:cNvSpPr>
            <p:nvPr/>
          </p:nvSpPr>
          <p:spPr bwMode="auto">
            <a:xfrm>
              <a:off x="3116264" y="1152525"/>
              <a:ext cx="3108324" cy="523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CH" sz="2800" dirty="0"/>
                <a:t>ideal</a:t>
              </a:r>
            </a:p>
          </p:txBody>
        </p:sp>
      </p:grpSp>
      <p:sp>
        <p:nvSpPr>
          <p:cNvPr id="18443" name="Textfeld 4"/>
          <p:cNvSpPr txBox="1">
            <a:spLocks noChangeArrowheads="1"/>
          </p:cNvSpPr>
          <p:nvPr/>
        </p:nvSpPr>
        <p:spPr bwMode="auto">
          <a:xfrm>
            <a:off x="2403878" y="5192804"/>
            <a:ext cx="414145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CH" sz="2300" dirty="0">
                <a:cs typeface="Arial" panose="020B0604020202020204" pitchFamily="34" charset="0"/>
              </a:rPr>
              <a:t>5 - 6 Tage vor Test gleichmässige </a:t>
            </a:r>
          </a:p>
          <a:p>
            <a:pPr algn="ctr"/>
            <a:r>
              <a:rPr lang="de-CH" sz="2300" dirty="0">
                <a:cs typeface="Arial" panose="020B0604020202020204" pitchFamily="34" charset="0"/>
              </a:rPr>
              <a:t>Brutfläche kurz vor </a:t>
            </a:r>
            <a:r>
              <a:rPr lang="de-CH" sz="2300" dirty="0" err="1">
                <a:cs typeface="Arial" panose="020B0604020202020204" pitchFamily="34" charset="0"/>
              </a:rPr>
              <a:t>Verdeckelung</a:t>
            </a:r>
            <a:endParaRPr lang="de-CH" sz="2300" dirty="0">
              <a:cs typeface="Arial" panose="020B0604020202020204" pitchFamily="34" charset="0"/>
            </a:endParaRPr>
          </a:p>
          <a:p>
            <a:pPr algn="ctr"/>
            <a:r>
              <a:rPr lang="de-CH" sz="2300" dirty="0">
                <a:cs typeface="Arial" panose="020B0604020202020204" pitchFamily="34" charset="0"/>
              </a:rPr>
              <a:t>markieren oder einzelne Zellen</a:t>
            </a:r>
          </a:p>
          <a:p>
            <a:pPr algn="ctr"/>
            <a:r>
              <a:rPr lang="de-CH" sz="2300" dirty="0">
                <a:cs typeface="Arial" panose="020B0604020202020204" pitchFamily="34" charset="0"/>
              </a:rPr>
              <a:t>öffnen und kontrollieren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DA5FFFE1-38D0-42A1-954D-2D8C11251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Wahl richtiges Stadium sehr wichtig</a:t>
            </a:r>
          </a:p>
        </p:txBody>
      </p:sp>
    </p:spTree>
    <p:extLst>
      <p:ext uri="{BB962C8B-B14F-4D97-AF65-F5344CB8AC3E}">
        <p14:creationId xmlns:p14="http://schemas.microsoft.com/office/powerpoint/2010/main" val="79268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7339" y="-1"/>
            <a:ext cx="9718678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719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3845" y="0"/>
            <a:ext cx="92778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667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1" descr="Nadeltest1.JPG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 bwMode="auto">
          <a:xfrm>
            <a:off x="0" y="0"/>
            <a:ext cx="9144000" cy="6073775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</p:spPr>
      </p:pic>
      <p:grpSp>
        <p:nvGrpSpPr>
          <p:cNvPr id="2" name="Gruppieren 14"/>
          <p:cNvGrpSpPr>
            <a:grpSpLocks/>
          </p:cNvGrpSpPr>
          <p:nvPr/>
        </p:nvGrpSpPr>
        <p:grpSpPr bwMode="auto">
          <a:xfrm>
            <a:off x="1276334" y="1572174"/>
            <a:ext cx="5936774" cy="1104464"/>
            <a:chOff x="1276980" y="1571647"/>
            <a:chExt cx="5936078" cy="1104649"/>
          </a:xfrm>
        </p:grpSpPr>
        <p:sp>
          <p:nvSpPr>
            <p:cNvPr id="10" name="Pfeil nach rechts 9"/>
            <p:cNvSpPr/>
            <p:nvPr/>
          </p:nvSpPr>
          <p:spPr>
            <a:xfrm rot="11905932">
              <a:off x="1276980" y="1571647"/>
              <a:ext cx="3984158" cy="24823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CH"/>
            </a:p>
          </p:txBody>
        </p:sp>
        <p:sp>
          <p:nvSpPr>
            <p:cNvPr id="19484" name="Textfeld 4"/>
            <p:cNvSpPr txBox="1">
              <a:spLocks noChangeArrowheads="1"/>
            </p:cNvSpPr>
            <p:nvPr/>
          </p:nvSpPr>
          <p:spPr bwMode="auto">
            <a:xfrm>
              <a:off x="5143504" y="2214554"/>
              <a:ext cx="2069554" cy="4617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Markierungen</a:t>
              </a:r>
            </a:p>
          </p:txBody>
        </p:sp>
      </p:grpSp>
      <p:grpSp>
        <p:nvGrpSpPr>
          <p:cNvPr id="3" name="Gruppieren 8"/>
          <p:cNvGrpSpPr>
            <a:grpSpLocks/>
          </p:cNvGrpSpPr>
          <p:nvPr/>
        </p:nvGrpSpPr>
        <p:grpSpPr bwMode="auto">
          <a:xfrm>
            <a:off x="961514" y="603250"/>
            <a:ext cx="7682425" cy="6026415"/>
            <a:chOff x="960757" y="603697"/>
            <a:chExt cx="7683209" cy="6025343"/>
          </a:xfrm>
        </p:grpSpPr>
        <p:sp>
          <p:nvSpPr>
            <p:cNvPr id="5" name="Geschweifte Klammer rechts 4"/>
            <p:cNvSpPr/>
            <p:nvPr/>
          </p:nvSpPr>
          <p:spPr>
            <a:xfrm rot="8916106">
              <a:off x="1389936" y="603697"/>
              <a:ext cx="601724" cy="5377493"/>
            </a:xfrm>
            <a:prstGeom prst="rightBrac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de-CH"/>
            </a:p>
          </p:txBody>
        </p:sp>
        <p:sp>
          <p:nvSpPr>
            <p:cNvPr id="19479" name="Textfeld 4"/>
            <p:cNvSpPr txBox="1">
              <a:spLocks noChangeArrowheads="1"/>
            </p:cNvSpPr>
            <p:nvPr/>
          </p:nvSpPr>
          <p:spPr bwMode="auto">
            <a:xfrm rot="3541018">
              <a:off x="396504" y="3372657"/>
              <a:ext cx="1590217" cy="4617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10 Reihen</a:t>
              </a:r>
            </a:p>
          </p:txBody>
        </p:sp>
        <p:sp>
          <p:nvSpPr>
            <p:cNvPr id="7" name="Geschweifte Klammer rechts 6"/>
            <p:cNvSpPr/>
            <p:nvPr/>
          </p:nvSpPr>
          <p:spPr>
            <a:xfrm rot="5400000">
              <a:off x="5693380" y="3151233"/>
              <a:ext cx="601555" cy="5299616"/>
            </a:xfrm>
            <a:prstGeom prst="rightBrac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de-CH"/>
            </a:p>
          </p:txBody>
        </p:sp>
        <p:sp>
          <p:nvSpPr>
            <p:cNvPr id="19481" name="Textfeld 4"/>
            <p:cNvSpPr txBox="1">
              <a:spLocks noChangeArrowheads="1"/>
            </p:cNvSpPr>
            <p:nvPr/>
          </p:nvSpPr>
          <p:spPr bwMode="auto">
            <a:xfrm>
              <a:off x="5181604" y="6167457"/>
              <a:ext cx="1452790" cy="46158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10 Zellen</a:t>
              </a:r>
            </a:p>
          </p:txBody>
        </p:sp>
      </p:grpSp>
      <p:grpSp>
        <p:nvGrpSpPr>
          <p:cNvPr id="4" name="Gruppieren 31"/>
          <p:cNvGrpSpPr>
            <a:grpSpLocks/>
          </p:cNvGrpSpPr>
          <p:nvPr/>
        </p:nvGrpSpPr>
        <p:grpSpPr bwMode="auto">
          <a:xfrm>
            <a:off x="3038475" y="804863"/>
            <a:ext cx="4472692" cy="3887007"/>
            <a:chOff x="3038464" y="804844"/>
            <a:chExt cx="4472583" cy="3887034"/>
          </a:xfrm>
        </p:grpSpPr>
        <p:sp>
          <p:nvSpPr>
            <p:cNvPr id="19466" name="Textfeld 4"/>
            <p:cNvSpPr txBox="1">
              <a:spLocks noChangeArrowheads="1"/>
            </p:cNvSpPr>
            <p:nvPr/>
          </p:nvSpPr>
          <p:spPr bwMode="auto">
            <a:xfrm>
              <a:off x="4107634" y="3737764"/>
              <a:ext cx="3403413" cy="954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verdeckelte Brut-</a:t>
              </a:r>
            </a:p>
            <a:p>
              <a:r>
                <a:rPr lang="de-CH" sz="28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zellen</a:t>
              </a:r>
              <a:r>
                <a:rPr lang="de-CH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anstechen</a:t>
              </a:r>
            </a:p>
          </p:txBody>
        </p:sp>
        <p:grpSp>
          <p:nvGrpSpPr>
            <p:cNvPr id="19467" name="Gruppieren 27"/>
            <p:cNvGrpSpPr>
              <a:grpSpLocks/>
            </p:cNvGrpSpPr>
            <p:nvPr/>
          </p:nvGrpSpPr>
          <p:grpSpPr bwMode="auto">
            <a:xfrm>
              <a:off x="3038464" y="804844"/>
              <a:ext cx="637805" cy="3563962"/>
              <a:chOff x="3038464" y="804844"/>
              <a:chExt cx="637805" cy="3563962"/>
            </a:xfrm>
          </p:grpSpPr>
          <p:sp>
            <p:nvSpPr>
              <p:cNvPr id="19468" name="Textfeld 4"/>
              <p:cNvSpPr txBox="1">
                <a:spLocks noChangeArrowheads="1"/>
              </p:cNvSpPr>
              <p:nvPr/>
            </p:nvSpPr>
            <p:spPr bwMode="auto">
              <a:xfrm>
                <a:off x="3038464" y="1762772"/>
                <a:ext cx="585417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9469" name="Textfeld 4"/>
              <p:cNvSpPr txBox="1">
                <a:spLocks noChangeArrowheads="1"/>
              </p:cNvSpPr>
              <p:nvPr/>
            </p:nvSpPr>
            <p:spPr bwMode="auto">
              <a:xfrm>
                <a:off x="3224926" y="1285860"/>
                <a:ext cx="38504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19470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804844"/>
                <a:ext cx="38504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19471" name="Textfeld 4"/>
              <p:cNvSpPr txBox="1">
                <a:spLocks noChangeArrowheads="1"/>
              </p:cNvSpPr>
              <p:nvPr/>
            </p:nvSpPr>
            <p:spPr bwMode="auto">
              <a:xfrm>
                <a:off x="3233728" y="2162166"/>
                <a:ext cx="38504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19472" name="Textfeld 4"/>
              <p:cNvSpPr txBox="1">
                <a:spLocks noChangeArrowheads="1"/>
              </p:cNvSpPr>
              <p:nvPr/>
            </p:nvSpPr>
            <p:spPr bwMode="auto">
              <a:xfrm>
                <a:off x="3258264" y="3120094"/>
                <a:ext cx="38504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19473" name="Textfeld 4"/>
              <p:cNvSpPr txBox="1">
                <a:spLocks noChangeArrowheads="1"/>
              </p:cNvSpPr>
              <p:nvPr/>
            </p:nvSpPr>
            <p:spPr bwMode="auto">
              <a:xfrm>
                <a:off x="3243253" y="2691466"/>
                <a:ext cx="38504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19474" name="Textfeld 4"/>
              <p:cNvSpPr txBox="1">
                <a:spLocks noChangeArrowheads="1"/>
              </p:cNvSpPr>
              <p:nvPr/>
            </p:nvSpPr>
            <p:spPr bwMode="auto">
              <a:xfrm>
                <a:off x="3090852" y="3663023"/>
                <a:ext cx="585417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8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cxnSp>
            <p:nvCxnSpPr>
              <p:cNvPr id="24" name="Gerade Verbindung 23"/>
              <p:cNvCxnSpPr/>
              <p:nvPr/>
            </p:nvCxnSpPr>
            <p:spPr>
              <a:xfrm>
                <a:off x="3128950" y="4214818"/>
                <a:ext cx="500050" cy="1587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 Verbindung 24"/>
              <p:cNvCxnSpPr/>
              <p:nvPr/>
            </p:nvCxnSpPr>
            <p:spPr>
              <a:xfrm>
                <a:off x="3143237" y="4367219"/>
                <a:ext cx="500051" cy="1587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25"/>
              <p:cNvCxnSpPr/>
              <p:nvPr/>
            </p:nvCxnSpPr>
            <p:spPr>
              <a:xfrm>
                <a:off x="3143237" y="3643314"/>
                <a:ext cx="500051" cy="1587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Pfeil nach rechts 29"/>
          <p:cNvSpPr/>
          <p:nvPr/>
        </p:nvSpPr>
        <p:spPr bwMode="auto">
          <a:xfrm rot="8993237">
            <a:off x="4855023" y="2981530"/>
            <a:ext cx="1071288" cy="25003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6" name="Ellipse 5"/>
          <p:cNvSpPr/>
          <p:nvPr/>
        </p:nvSpPr>
        <p:spPr>
          <a:xfrm>
            <a:off x="838200" y="929118"/>
            <a:ext cx="520700" cy="49212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Ellipse 28"/>
          <p:cNvSpPr/>
          <p:nvPr/>
        </p:nvSpPr>
        <p:spPr>
          <a:xfrm>
            <a:off x="4311650" y="3106054"/>
            <a:ext cx="520700" cy="49212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8760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Grafik 1" descr="Ausgeräumte Zellen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3550"/>
            <a:ext cx="9144000" cy="518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feld 4"/>
          <p:cNvSpPr txBox="1">
            <a:spLocks noChangeArrowheads="1"/>
          </p:cNvSpPr>
          <p:nvPr/>
        </p:nvSpPr>
        <p:spPr bwMode="auto">
          <a:xfrm>
            <a:off x="373491" y="360612"/>
            <a:ext cx="7135287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Kontrolle einheitlich nach 8 - 12 Stunden</a:t>
            </a:r>
          </a:p>
        </p:txBody>
      </p:sp>
      <p:sp>
        <p:nvSpPr>
          <p:cNvPr id="20484" name="Textfeld 4"/>
          <p:cNvSpPr txBox="1">
            <a:spLocks noChangeArrowheads="1"/>
          </p:cNvSpPr>
          <p:nvPr/>
        </p:nvSpPr>
        <p:spPr bwMode="auto">
          <a:xfrm>
            <a:off x="-1" y="6244245"/>
            <a:ext cx="897657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beeinflusst von Trachtangebot mindestens zweimal beurteilen</a:t>
            </a:r>
          </a:p>
        </p:txBody>
      </p:sp>
      <p:grpSp>
        <p:nvGrpSpPr>
          <p:cNvPr id="2" name="Gruppieren 16"/>
          <p:cNvGrpSpPr>
            <a:grpSpLocks/>
          </p:cNvGrpSpPr>
          <p:nvPr/>
        </p:nvGrpSpPr>
        <p:grpSpPr bwMode="auto">
          <a:xfrm>
            <a:off x="0" y="1457933"/>
            <a:ext cx="3643314" cy="4572000"/>
            <a:chOff x="0" y="1071546"/>
            <a:chExt cx="3642936" cy="4572048"/>
          </a:xfrm>
        </p:grpSpPr>
        <p:sp>
          <p:nvSpPr>
            <p:cNvPr id="20490" name="Textfeld 4"/>
            <p:cNvSpPr txBox="1">
              <a:spLocks noChangeArrowheads="1"/>
            </p:cNvSpPr>
            <p:nvPr/>
          </p:nvSpPr>
          <p:spPr bwMode="auto">
            <a:xfrm>
              <a:off x="0" y="3558752"/>
              <a:ext cx="1846789" cy="193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zählen </a:t>
              </a:r>
            </a:p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der nicht </a:t>
              </a:r>
            </a:p>
            <a:p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(vollständig)</a:t>
              </a:r>
            </a:p>
            <a:p>
              <a:r>
                <a:rPr lang="de-CH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ausgeräum</a:t>
              </a:r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r>
                <a:rPr lang="de-CH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ten</a:t>
              </a:r>
              <a:r>
                <a:rPr lang="de-CH" sz="2400" dirty="0">
                  <a:latin typeface="Arial" panose="020B0604020202020204" pitchFamily="34" charset="0"/>
                  <a:cs typeface="Arial" panose="020B0604020202020204" pitchFamily="34" charset="0"/>
                </a:rPr>
                <a:t> Zellen</a:t>
              </a:r>
            </a:p>
          </p:txBody>
        </p:sp>
        <p:grpSp>
          <p:nvGrpSpPr>
            <p:cNvPr id="20491" name="Gruppieren 5"/>
            <p:cNvGrpSpPr>
              <a:grpSpLocks/>
            </p:cNvGrpSpPr>
            <p:nvPr/>
          </p:nvGrpSpPr>
          <p:grpSpPr bwMode="auto">
            <a:xfrm>
              <a:off x="3090852" y="1071546"/>
              <a:ext cx="552084" cy="4572048"/>
              <a:chOff x="3090852" y="-203226"/>
              <a:chExt cx="552084" cy="4572048"/>
            </a:xfrm>
          </p:grpSpPr>
          <p:sp>
            <p:nvSpPr>
              <p:cNvPr id="20492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1011220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0493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401615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20494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-203226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0495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1654162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0496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2868608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20497" name="Textfeld 4"/>
              <p:cNvSpPr txBox="1">
                <a:spLocks noChangeArrowheads="1"/>
              </p:cNvSpPr>
              <p:nvPr/>
            </p:nvSpPr>
            <p:spPr bwMode="auto">
              <a:xfrm>
                <a:off x="3214678" y="2297104"/>
                <a:ext cx="356151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0498" name="Textfeld 4"/>
              <p:cNvSpPr txBox="1">
                <a:spLocks noChangeArrowheads="1"/>
              </p:cNvSpPr>
              <p:nvPr/>
            </p:nvSpPr>
            <p:spPr bwMode="auto">
              <a:xfrm>
                <a:off x="3090852" y="3663023"/>
                <a:ext cx="527654" cy="46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CH" sz="24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39</a:t>
                </a:r>
              </a:p>
            </p:txBody>
          </p:sp>
          <p:cxnSp>
            <p:nvCxnSpPr>
              <p:cNvPr id="14" name="Gerade Verbindung 13"/>
              <p:cNvCxnSpPr/>
              <p:nvPr/>
            </p:nvCxnSpPr>
            <p:spPr>
              <a:xfrm>
                <a:off x="3128639" y="4214832"/>
                <a:ext cx="500010" cy="158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 Verbindung 14"/>
              <p:cNvCxnSpPr/>
              <p:nvPr/>
            </p:nvCxnSpPr>
            <p:spPr>
              <a:xfrm>
                <a:off x="3142925" y="4367234"/>
                <a:ext cx="500011" cy="158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Gerade Verbindung 15"/>
              <p:cNvCxnSpPr/>
              <p:nvPr/>
            </p:nvCxnSpPr>
            <p:spPr>
              <a:xfrm>
                <a:off x="3142925" y="3643326"/>
                <a:ext cx="500011" cy="158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feld 4"/>
          <p:cNvSpPr txBox="1">
            <a:spLocks noChangeArrowheads="1"/>
          </p:cNvSpPr>
          <p:nvPr/>
        </p:nvSpPr>
        <p:spPr bwMode="auto">
          <a:xfrm>
            <a:off x="2425187" y="5306033"/>
            <a:ext cx="7432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CH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50 -</a:t>
            </a:r>
          </a:p>
        </p:txBody>
      </p:sp>
      <p:sp>
        <p:nvSpPr>
          <p:cNvPr id="19" name="Textfeld 4"/>
          <p:cNvSpPr txBox="1">
            <a:spLocks noChangeArrowheads="1"/>
          </p:cNvSpPr>
          <p:nvPr/>
        </p:nvSpPr>
        <p:spPr bwMode="auto">
          <a:xfrm>
            <a:off x="3767138" y="5315558"/>
            <a:ext cx="775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11</a:t>
            </a:r>
          </a:p>
        </p:txBody>
      </p:sp>
      <p:sp>
        <p:nvSpPr>
          <p:cNvPr id="20" name="Textfeld 4"/>
          <p:cNvSpPr txBox="1">
            <a:spLocks noChangeArrowheads="1"/>
          </p:cNvSpPr>
          <p:nvPr/>
        </p:nvSpPr>
        <p:spPr bwMode="auto">
          <a:xfrm>
            <a:off x="4478135" y="5315558"/>
            <a:ext cx="3553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2 = </a:t>
            </a:r>
            <a:r>
              <a:rPr lang="de-CH" sz="2400" b="1" u="db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22% Ausräumrate</a:t>
            </a:r>
          </a:p>
        </p:txBody>
      </p:sp>
      <p:sp>
        <p:nvSpPr>
          <p:cNvPr id="22" name="Textfeld 4"/>
          <p:cNvSpPr txBox="1">
            <a:spLocks noChangeArrowheads="1"/>
          </p:cNvSpPr>
          <p:nvPr/>
        </p:nvSpPr>
        <p:spPr bwMode="auto">
          <a:xfrm rot="19017824">
            <a:off x="4517013" y="2082798"/>
            <a:ext cx="4498989" cy="830997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Völker, die gut ausräumen, sind</a:t>
            </a:r>
          </a:p>
          <a:p>
            <a:r>
              <a:rPr lang="de-CH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weniger krankheitsanfällig</a:t>
            </a:r>
          </a:p>
        </p:txBody>
      </p:sp>
      <p:sp>
        <p:nvSpPr>
          <p:cNvPr id="23" name="Ellipse 22"/>
          <p:cNvSpPr/>
          <p:nvPr/>
        </p:nvSpPr>
        <p:spPr>
          <a:xfrm>
            <a:off x="713388" y="1328188"/>
            <a:ext cx="616608" cy="65296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Ellipse 23"/>
          <p:cNvSpPr/>
          <p:nvPr/>
        </p:nvSpPr>
        <p:spPr>
          <a:xfrm>
            <a:off x="5131672" y="4529735"/>
            <a:ext cx="678792" cy="61487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9421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231820" y="287290"/>
            <a:ext cx="862738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Bef>
                <a:spcPct val="20000"/>
              </a:spcBef>
            </a:pPr>
            <a:r>
              <a:rPr lang="de-CH" altLang="de-DE" sz="2800" dirty="0">
                <a:cs typeface="Arial" panose="020B0604020202020204" pitchFamily="34" charset="0"/>
              </a:rPr>
              <a:t>mittels</a:t>
            </a:r>
          </a:p>
          <a:p>
            <a:pPr lvl="1">
              <a:spcBef>
                <a:spcPct val="20000"/>
              </a:spcBef>
            </a:pPr>
            <a:r>
              <a:rPr lang="de-CH" altLang="de-DE" sz="2800" dirty="0">
                <a:cs typeface="Arial" panose="020B0604020202020204" pitchFamily="34" charset="0"/>
              </a:rPr>
              <a:t>Puderzuckermethode                          Auswaschmethode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62110"/>
            <a:ext cx="5602605" cy="419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/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95358" y="2960468"/>
            <a:ext cx="4195890" cy="359918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0B359BD6-B80B-4FC6-84D7-3E27C8F5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Erhebung einer Bienenprobe ab Juni</a:t>
            </a:r>
          </a:p>
        </p:txBody>
      </p:sp>
    </p:spTree>
    <p:extLst>
      <p:ext uri="{BB962C8B-B14F-4D97-AF65-F5344CB8AC3E}">
        <p14:creationId xmlns:p14="http://schemas.microsoft.com/office/powerpoint/2010/main" val="657465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362" y="-8592"/>
            <a:ext cx="4064154" cy="349354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2856" y="2791526"/>
            <a:ext cx="4593680" cy="406647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224" y="2966378"/>
            <a:ext cx="2592288" cy="3900766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2714" y="-1"/>
            <a:ext cx="3318126" cy="288408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98682" y="1320848"/>
            <a:ext cx="2765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Plastikfolie </a:t>
            </a:r>
          </a:p>
          <a:p>
            <a:r>
              <a:rPr lang="de-CH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sauber, trocken</a:t>
            </a:r>
            <a:endParaRPr lang="de-DE" sz="2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73450" y="103080"/>
            <a:ext cx="1629634" cy="22467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Schüttel-</a:t>
            </a:r>
          </a:p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Becher mit Sieb und Deckel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96931" y="3996353"/>
            <a:ext cx="1331576" cy="22467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35g</a:t>
            </a:r>
          </a:p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Puder-zucker</a:t>
            </a:r>
          </a:p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 Volk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37500" y="4522890"/>
            <a:ext cx="3661996" cy="1019486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698648" y="3663312"/>
            <a:ext cx="7560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15ml</a:t>
            </a:r>
          </a:p>
          <a:p>
            <a:pPr algn="ctr"/>
            <a:r>
              <a:rPr lang="de-CH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endParaRPr lang="de-DE" sz="105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0792" y="2943"/>
            <a:ext cx="1783080" cy="292200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52935" y="4012600"/>
            <a:ext cx="4669478" cy="10395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176528" y="1170195"/>
            <a:ext cx="1379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Gefäss</a:t>
            </a:r>
          </a:p>
          <a:p>
            <a:pPr algn="ctr"/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125 ml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411760" y="5868561"/>
            <a:ext cx="2195672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(M)Esslöffel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690188" y="2708920"/>
            <a:ext cx="872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11ml</a:t>
            </a:r>
          </a:p>
          <a:p>
            <a:pPr algn="ctr"/>
            <a:r>
              <a:rPr lang="de-CH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4 - 5</a:t>
            </a:r>
            <a:endParaRPr lang="de-CH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de-DE" sz="1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558755" y="5211345"/>
            <a:ext cx="1967525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3200">
                <a:cs typeface="Arial" panose="020B0604020202020204" pitchFamily="34" charset="0"/>
              </a:defRPr>
            </a:lvl1pPr>
          </a:lstStyle>
          <a:p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mind. 35g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724128" y="3996353"/>
            <a:ext cx="2483704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Honigfeinsieb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300192" y="6173737"/>
            <a:ext cx="1224136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Eimer</a:t>
            </a:r>
            <a:endParaRPr lang="de-DE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-3368" y="-4737"/>
            <a:ext cx="5836082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CH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Material Puderzuckermethode</a:t>
            </a:r>
            <a:endParaRPr lang="de-DE" sz="2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22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/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7060"/>
            <a:ext cx="4391025" cy="3451225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H"/>
          </a:p>
        </p:txBody>
      </p:sp>
      <p:pic>
        <p:nvPicPr>
          <p:cNvPr id="2049" name="Grafik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7253" y="2254568"/>
            <a:ext cx="4766747" cy="341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603625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rafik 6"/>
          <p:cNvPicPr/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9" y="4005870"/>
            <a:ext cx="4378325" cy="2871452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B5E55C56-9901-4A03-BB01-2B007A80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Auswaschmethode</a:t>
            </a:r>
          </a:p>
        </p:txBody>
      </p:sp>
    </p:spTree>
    <p:extLst>
      <p:ext uri="{BB962C8B-B14F-4D97-AF65-F5344CB8AC3E}">
        <p14:creationId xmlns:p14="http://schemas.microsoft.com/office/powerpoint/2010/main" val="802238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85417" y="370123"/>
            <a:ext cx="8144434" cy="540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de-CH" alt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de-CH" altLang="de-DE" sz="2800" dirty="0">
                <a:cs typeface="Arial" panose="020B0604020202020204" pitchFamily="34" charset="0"/>
              </a:rPr>
              <a:t>Honigleistungen hängen sehr stark von Umwelt ab</a:t>
            </a:r>
          </a:p>
          <a:p>
            <a:pPr marL="971550" lvl="1" indent="-5143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de-CH" altLang="de-DE" sz="2800" dirty="0">
                <a:cs typeface="Arial" panose="020B0604020202020204" pitchFamily="34" charset="0"/>
              </a:rPr>
              <a:t>Lage des Standes</a:t>
            </a:r>
          </a:p>
          <a:p>
            <a:pPr marL="971550" lvl="1" indent="-5143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de-CH" altLang="de-DE" sz="2800" dirty="0">
                <a:cs typeface="Arial" panose="020B0604020202020204" pitchFamily="34" charset="0"/>
              </a:rPr>
              <a:t>Trachtbedingungen</a:t>
            </a:r>
          </a:p>
          <a:p>
            <a:pPr marL="971550" lvl="1" indent="-5143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de-CH" altLang="de-DE" sz="2800" dirty="0">
                <a:cs typeface="Arial" panose="020B0604020202020204" pitchFamily="34" charset="0"/>
              </a:rPr>
              <a:t>Imkerhandwerk</a:t>
            </a: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1400" dirty="0"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de-CH" altLang="de-DE" sz="2800" dirty="0">
                <a:cs typeface="Arial" panose="020B0604020202020204" pitchFamily="34" charset="0"/>
              </a:rPr>
              <a:t>Bei tiefen Honigerträgen sind Unterschiede zwischen den verschiedenen Völkern besser sichtbar! </a:t>
            </a:r>
          </a:p>
          <a:p>
            <a:pPr>
              <a:spcBef>
                <a:spcPct val="20000"/>
              </a:spcBef>
            </a:pPr>
            <a:r>
              <a:rPr lang="de-CH" altLang="de-DE" sz="2000" dirty="0">
                <a:cs typeface="Arial" panose="020B0604020202020204" pitchFamily="34" charset="0"/>
              </a:rPr>
              <a:t>  </a:t>
            </a:r>
            <a:endParaRPr lang="de-CH" altLang="de-DE" sz="1000" dirty="0"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de-CH" altLang="de-DE" sz="2800" dirty="0">
                <a:cs typeface="Arial" panose="020B0604020202020204" pitchFamily="34" charset="0"/>
              </a:rPr>
              <a:t>Ca. 20% der Honigleistung sind von Genetik abhängig</a:t>
            </a:r>
          </a:p>
          <a:p>
            <a:pPr>
              <a:spcBef>
                <a:spcPct val="20000"/>
              </a:spcBef>
            </a:pPr>
            <a:r>
              <a:rPr lang="de-CH" altLang="de-DE" sz="2800" b="1" dirty="0">
                <a:cs typeface="Arial" panose="020B0604020202020204" pitchFamily="34" charset="0"/>
              </a:rPr>
              <a:t>80% werden von Umweltbedingungen beeinflusst!</a:t>
            </a:r>
            <a:endParaRPr lang="de-CH" altLang="de-DE" sz="2800" dirty="0">
              <a:cs typeface="Arial" panose="020B060402020202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39FF7AB-DE38-4F65-9ED2-C0580D6B8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Umweltbedingungen</a:t>
            </a:r>
          </a:p>
        </p:txBody>
      </p:sp>
    </p:spTree>
    <p:extLst>
      <p:ext uri="{BB962C8B-B14F-4D97-AF65-F5344CB8AC3E}">
        <p14:creationId xmlns:p14="http://schemas.microsoft.com/office/powerpoint/2010/main" val="166905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9244" y="357244"/>
            <a:ext cx="8444505" cy="5435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+mj-lt"/>
                <a:cs typeface="Arial" panose="020B0604020202020204" pitchFamily="34" charset="0"/>
              </a:rPr>
              <a:t>Erfassen sämtlicher Prüfdaten durch Imker oder </a:t>
            </a:r>
            <a:br>
              <a:rPr lang="de-CH" altLang="de-DE" sz="2800" dirty="0">
                <a:latin typeface="+mj-lt"/>
                <a:cs typeface="Arial" panose="020B0604020202020204" pitchFamily="34" charset="0"/>
              </a:rPr>
            </a:br>
            <a:r>
              <a:rPr lang="de-CH" altLang="de-DE" sz="2800" dirty="0">
                <a:latin typeface="+mj-lt"/>
                <a:cs typeface="Arial" panose="020B0604020202020204" pitchFamily="34" charset="0"/>
              </a:rPr>
              <a:t>Rassenzuchtorganisation</a:t>
            </a: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1200" dirty="0">
              <a:latin typeface="+mj-lt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+mj-lt"/>
                <a:cs typeface="Arial" panose="020B0604020202020204" pitchFamily="34" charset="0"/>
              </a:rPr>
              <a:t>Erfassen weiterer Königinnen zwecks Stammbaumerhalt</a:t>
            </a: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1200" dirty="0">
              <a:latin typeface="+mj-lt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+mj-lt"/>
                <a:cs typeface="Arial" panose="020B0604020202020204" pitchFamily="34" charset="0"/>
              </a:rPr>
              <a:t>Prüfen der Daten durch Rassenorganisation</a:t>
            </a:r>
          </a:p>
          <a:p>
            <a:pPr>
              <a:spcBef>
                <a:spcPct val="20000"/>
              </a:spcBef>
            </a:pPr>
            <a:endParaRPr lang="de-CH" altLang="de-DE" sz="1200" dirty="0">
              <a:latin typeface="+mj-lt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+mj-lt"/>
                <a:cs typeface="Arial" panose="020B0604020202020204" pitchFamily="34" charset="0"/>
              </a:rPr>
              <a:t>Resultate ab Ende Februar des Folgejahres verfügbar </a:t>
            </a:r>
            <a:br>
              <a:rPr lang="de-CH" altLang="de-DE" sz="2800" dirty="0">
                <a:latin typeface="+mj-lt"/>
                <a:cs typeface="Arial" panose="020B0604020202020204" pitchFamily="34" charset="0"/>
              </a:rPr>
            </a:br>
            <a:r>
              <a:rPr lang="de-CH" altLang="de-DE" sz="2800" dirty="0">
                <a:latin typeface="+mj-lt"/>
                <a:cs typeface="Arial" panose="020B0604020202020204" pitchFamily="34" charset="0"/>
              </a:rPr>
              <a:t>(für alle interessierten Imkerinnen und Imker)</a:t>
            </a: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8A5A6CC-3CAC-4593-9F66-88AA879C6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8350017" cy="1023624"/>
          </a:xfrm>
        </p:spPr>
        <p:txBody>
          <a:bodyPr>
            <a:normAutofit/>
          </a:bodyPr>
          <a:lstStyle/>
          <a:p>
            <a:r>
              <a:rPr lang="de-CH" sz="4000" dirty="0"/>
              <a:t>5. Daten erfassen/auswerten in </a:t>
            </a:r>
            <a:r>
              <a:rPr lang="de-CH" sz="4000" dirty="0" err="1"/>
              <a:t>Beebreed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01364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946" y="148005"/>
            <a:ext cx="7982299" cy="595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6500475" y="2384941"/>
            <a:ext cx="2218999" cy="54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Abstammung</a:t>
            </a:r>
            <a:endParaRPr lang="fr-CH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762500" y="1863209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Identität Königin</a:t>
            </a:r>
            <a:endParaRPr lang="fr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feil nach unten 3"/>
          <p:cNvSpPr/>
          <p:nvPr/>
        </p:nvSpPr>
        <p:spPr>
          <a:xfrm rot="4528115">
            <a:off x="4053873" y="1553123"/>
            <a:ext cx="127484" cy="149158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9" name="Pfeil nach unten 8"/>
          <p:cNvSpPr/>
          <p:nvPr/>
        </p:nvSpPr>
        <p:spPr>
          <a:xfrm rot="5065968">
            <a:off x="4488333" y="1036899"/>
            <a:ext cx="124910" cy="39169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Pfeil nach unten 9"/>
          <p:cNvSpPr/>
          <p:nvPr/>
        </p:nvSpPr>
        <p:spPr>
          <a:xfrm rot="4528115">
            <a:off x="5922109" y="2314108"/>
            <a:ext cx="129259" cy="149158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Textfeld 10"/>
          <p:cNvSpPr txBox="1"/>
          <p:nvPr/>
        </p:nvSpPr>
        <p:spPr>
          <a:xfrm>
            <a:off x="1879219" y="5648325"/>
            <a:ext cx="6296025" cy="184666"/>
          </a:xfrm>
          <a:prstGeom prst="rect">
            <a:avLst/>
          </a:prstGeom>
          <a:solidFill>
            <a:schemeClr val="tx2">
              <a:lumMod val="40000"/>
              <a:lumOff val="60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endParaRPr lang="fr-CH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6312850" y="4328041"/>
            <a:ext cx="2974024" cy="976545"/>
            <a:chOff x="6312850" y="4328041"/>
            <a:chExt cx="2974024" cy="976545"/>
          </a:xfrm>
        </p:grpSpPr>
        <p:sp>
          <p:nvSpPr>
            <p:cNvPr id="7" name="Textfeld 6"/>
            <p:cNvSpPr txBox="1"/>
            <p:nvPr/>
          </p:nvSpPr>
          <p:spPr>
            <a:xfrm>
              <a:off x="7391231" y="4328041"/>
              <a:ext cx="1895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dirty="0">
                  <a:latin typeface="Arial" panose="020B0604020202020204" pitchFamily="34" charset="0"/>
                  <a:cs typeface="Arial" panose="020B0604020202020204" pitchFamily="34" charset="0"/>
                </a:rPr>
                <a:t>Zuchtwerte</a:t>
              </a:r>
              <a:endParaRPr lang="fr-CH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Pfeil nach unten 13"/>
            <p:cNvSpPr/>
            <p:nvPr/>
          </p:nvSpPr>
          <p:spPr>
            <a:xfrm rot="3350394" flipH="1">
              <a:off x="7197724" y="4257535"/>
              <a:ext cx="162177" cy="193192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3916945" y="3672959"/>
            <a:ext cx="4954687" cy="915503"/>
            <a:chOff x="3916945" y="3672959"/>
            <a:chExt cx="4954687" cy="915503"/>
          </a:xfrm>
        </p:grpSpPr>
        <p:sp>
          <p:nvSpPr>
            <p:cNvPr id="6" name="Textfeld 5"/>
            <p:cNvSpPr txBox="1"/>
            <p:nvPr/>
          </p:nvSpPr>
          <p:spPr>
            <a:xfrm>
              <a:off x="6724890" y="3672959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dirty="0">
                  <a:latin typeface="Arial" panose="020B0604020202020204" pitchFamily="34" charset="0"/>
                  <a:cs typeface="Arial" panose="020B0604020202020204" pitchFamily="34" charset="0"/>
                </a:rPr>
                <a:t>Inzuchtberechnung</a:t>
              </a:r>
              <a:endParaRPr lang="fr-CH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Pfeil nach unten 11"/>
            <p:cNvSpPr/>
            <p:nvPr/>
          </p:nvSpPr>
          <p:spPr>
            <a:xfrm rot="4500000">
              <a:off x="5226003" y="3131893"/>
              <a:ext cx="147511" cy="2765628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38484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645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de-CH" altLang="de-DE" sz="4800" dirty="0">
                <a:latin typeface="Arial" panose="020B0604020202020204" pitchFamily="34" charset="0"/>
                <a:cs typeface="Arial" panose="020B0604020202020204" pitchFamily="34" charset="0"/>
              </a:rPr>
              <a:t>51  –  25  –  8211  -  2013</a:t>
            </a: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e Legende 2"/>
          <p:cNvSpPr/>
          <p:nvPr/>
        </p:nvSpPr>
        <p:spPr>
          <a:xfrm>
            <a:off x="3641656" y="5035138"/>
            <a:ext cx="2612571" cy="1175657"/>
          </a:xfrm>
          <a:prstGeom prst="wedgeEllipseCallout">
            <a:avLst>
              <a:gd name="adj1" fmla="val -2945"/>
              <a:gd name="adj2" fmla="val -23373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Königinnen-nummer</a:t>
            </a: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e Legende 3"/>
          <p:cNvSpPr/>
          <p:nvPr/>
        </p:nvSpPr>
        <p:spPr>
          <a:xfrm>
            <a:off x="5801587" y="3859480"/>
            <a:ext cx="2612571" cy="1175657"/>
          </a:xfrm>
          <a:prstGeom prst="wedgeEllipseCallout">
            <a:avLst>
              <a:gd name="adj1" fmla="val -3854"/>
              <a:gd name="adj2" fmla="val -13676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Jahrgang</a:t>
            </a: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e Legende 4"/>
          <p:cNvSpPr/>
          <p:nvPr/>
        </p:nvSpPr>
        <p:spPr>
          <a:xfrm>
            <a:off x="126560" y="5035138"/>
            <a:ext cx="2612571" cy="1175657"/>
          </a:xfrm>
          <a:prstGeom prst="wedgeEllipseCallout">
            <a:avLst>
              <a:gd name="adj1" fmla="val -4763"/>
              <a:gd name="adj2" fmla="val -236763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Rassen-organisation</a:t>
            </a: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e Legende 5"/>
          <p:cNvSpPr/>
          <p:nvPr/>
        </p:nvSpPr>
        <p:spPr>
          <a:xfrm>
            <a:off x="1733797" y="3859479"/>
            <a:ext cx="2612571" cy="1175657"/>
          </a:xfrm>
          <a:prstGeom prst="wedgeEllipseCallout">
            <a:avLst>
              <a:gd name="adj1" fmla="val 237"/>
              <a:gd name="adj2" fmla="val -135752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Züchter-nummer</a:t>
            </a:r>
            <a:endParaRPr lang="fr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685AAFA-C50A-4E00-8657-3532BFF8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 err="1"/>
              <a:t>Beebreed</a:t>
            </a:r>
            <a:r>
              <a:rPr lang="de-CH" sz="4000" dirty="0"/>
              <a:t>-Nummer</a:t>
            </a:r>
          </a:p>
        </p:txBody>
      </p:sp>
    </p:spTree>
    <p:extLst>
      <p:ext uri="{BB962C8B-B14F-4D97-AF65-F5344CB8AC3E}">
        <p14:creationId xmlns:p14="http://schemas.microsoft.com/office/powerpoint/2010/main" val="222663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872"/>
          <a:stretch/>
        </p:blipFill>
        <p:spPr bwMode="auto">
          <a:xfrm>
            <a:off x="-27296" y="884193"/>
            <a:ext cx="8937938" cy="184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6775665" y="1615712"/>
            <a:ext cx="895350" cy="1028700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85738" y="2733675"/>
            <a:ext cx="9001156" cy="367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Bezüglich </a:t>
            </a:r>
            <a:r>
              <a:rPr lang="de-CH" sz="28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Varroaindex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(= natürlicher Milbenfall Frühling, Nadeltest und Auswasch- oder Puderzuckermethode) ist dieses Volk </a:t>
            </a:r>
            <a:r>
              <a:rPr lang="de-CH" sz="28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10% schlechter 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als der Durchschnitt aller in den letzten fünf Jahren geprüfter Vergleichsvölker.</a:t>
            </a:r>
          </a:p>
          <a:p>
            <a:pPr>
              <a:lnSpc>
                <a:spcPct val="125000"/>
              </a:lnSpc>
            </a:pPr>
            <a:endParaRPr lang="de-CH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25000"/>
              </a:lnSpc>
            </a:pP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Die Sicherheit der Zuchtwertschätzung «</a:t>
            </a:r>
            <a:r>
              <a:rPr lang="de-CH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Varroaindex</a:t>
            </a: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b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beträgt 49%.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2106E0B-A4B1-4164-B1D6-486A2872A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Zuchtwerte</a:t>
            </a:r>
          </a:p>
        </p:txBody>
      </p:sp>
    </p:spTree>
    <p:extLst>
      <p:ext uri="{BB962C8B-B14F-4D97-AF65-F5344CB8AC3E}">
        <p14:creationId xmlns:p14="http://schemas.microsoft.com/office/powerpoint/2010/main" val="171616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8296" y="383002"/>
            <a:ext cx="7642371" cy="504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Gute Genetik auf dem Prüfstand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Gute Genetik in Standumgebung «verteilen»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Nutzen von Zuchtstoff </a:t>
            </a:r>
            <a:b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(je nach Rassenorganisation)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Sieht Unterschiede ohne Vorurteile </a:t>
            </a:r>
            <a:b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(verdeckte Prüfung)</a:t>
            </a:r>
          </a:p>
          <a:p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Erfahrungen sammeln etc.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80D394DD-1813-4EF9-AD75-9727965B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6. Nutzen für Prüfer und Züchter</a:t>
            </a:r>
          </a:p>
        </p:txBody>
      </p:sp>
    </p:spTree>
    <p:extLst>
      <p:ext uri="{BB962C8B-B14F-4D97-AF65-F5344CB8AC3E}">
        <p14:creationId xmlns:p14="http://schemas.microsoft.com/office/powerpoint/2010/main" val="212571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pSpPr/>
          <p:nvPr/>
        </p:nvGrpSpPr>
        <p:grpSpPr>
          <a:xfrm>
            <a:off x="332764" y="248194"/>
            <a:ext cx="8432413" cy="6492240"/>
            <a:chOff x="0" y="0"/>
            <a:chExt cx="4648200" cy="3041206"/>
          </a:xfrm>
        </p:grpSpPr>
        <p:graphicFrame>
          <p:nvGraphicFramePr>
            <p:cNvPr id="8" name="Diagramm 7">
              <a:extLst>
                <a:ext uri="{FF2B5EF4-FFF2-40B4-BE49-F238E27FC236}">
                  <a16:creationId xmlns:a16="http://schemas.microsoft.com/office/drawing/2014/main" id="{00000000-0008-0000-0000-00001A000000}"/>
                </a:ext>
              </a:extLst>
            </p:cNvPr>
            <p:cNvGraphicFramePr/>
            <p:nvPr/>
          </p:nvGraphicFramePr>
          <p:xfrm>
            <a:off x="0" y="8948"/>
            <a:ext cx="4648200" cy="30322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feld 26">
              <a:extLst>
                <a:ext uri="{FF2B5EF4-FFF2-40B4-BE49-F238E27FC236}">
                  <a16:creationId xmlns:a16="http://schemas.microsoft.com/office/drawing/2014/main" id="{00000000-0008-0000-0000-00001B000000}"/>
                </a:ext>
              </a:extLst>
            </p:cNvPr>
            <p:cNvSpPr txBox="1"/>
            <p:nvPr/>
          </p:nvSpPr>
          <p:spPr>
            <a:xfrm>
              <a:off x="1467106" y="54568"/>
              <a:ext cx="2176832" cy="33906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H" sz="2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Prüfabschlüsse</a:t>
              </a:r>
              <a:r>
                <a:rPr kumimoji="0" lang="fr-CH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Textfeld 2">
              <a:extLst>
                <a:ext uri="{FF2B5EF4-FFF2-40B4-BE49-F238E27FC236}">
                  <a16:creationId xmlns:a16="http://schemas.microsoft.com/office/drawing/2014/main" id="{00000000-0008-0000-0000-000003000000}"/>
                </a:ext>
              </a:extLst>
            </p:cNvPr>
            <p:cNvSpPr txBox="1"/>
            <p:nvPr/>
          </p:nvSpPr>
          <p:spPr>
            <a:xfrm>
              <a:off x="52336" y="0"/>
              <a:ext cx="907903" cy="3786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Anzahl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Königinnen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7899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8296" y="357244"/>
            <a:ext cx="8204791" cy="593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de-CH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Nur einheitliche Prüfungen ermöglichen Vergleiche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Verschiedene Rassen können nicht verglichen werden; die «Besten» jeder Linie und Rasse werden weitergezüchtet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Zuchtfortschritte dauern Jahre, ja Jahrzehnte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Ohne gemeinsame Datenbank kein wirklicher Vergleich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de-CH" altLang="de-DE" sz="1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2000" indent="-252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CH" altLang="de-DE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Nur dank versierten, einsatzfreudigen Prüfern und Züchtern kommen wir weiter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26BFAF6-7503-474E-811A-E32DDCB4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2" y="300020"/>
            <a:ext cx="7879907" cy="1023624"/>
          </a:xfrm>
        </p:spPr>
        <p:txBody>
          <a:bodyPr/>
          <a:lstStyle/>
          <a:p>
            <a:r>
              <a:rPr lang="de-CH" sz="4000" dirty="0"/>
              <a:t>7. Zusammenfassung</a:t>
            </a:r>
          </a:p>
        </p:txBody>
      </p:sp>
    </p:spTree>
    <p:extLst>
      <p:ext uri="{BB962C8B-B14F-4D97-AF65-F5344CB8AC3E}">
        <p14:creationId xmlns:p14="http://schemas.microsoft.com/office/powerpoint/2010/main" val="45318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71787" y="151180"/>
            <a:ext cx="7642371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de-CH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ct val="20000"/>
              </a:spcBef>
              <a:buAutoNum type="arabicPeriod" startAt="5"/>
            </a:pPr>
            <a:endParaRPr lang="de-CH" alt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025"/>
          <a:stretch/>
        </p:blipFill>
        <p:spPr bwMode="auto">
          <a:xfrm>
            <a:off x="0" y="1"/>
            <a:ext cx="98320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18044" y="1303802"/>
            <a:ext cx="77089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800" dirty="0">
                <a:solidFill>
                  <a:schemeClr val="bg1"/>
                </a:solidFill>
                <a:latin typeface="Forte" panose="03060902040502070203" pitchFamily="66" charset="0"/>
              </a:rPr>
              <a:t>Herzlichen Dank</a:t>
            </a:r>
            <a:endParaRPr lang="fr-CH" sz="88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VDRB_Master_10.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683A2D2E413E49AA05A410FCD34EE9" ma:contentTypeVersion="6" ma:contentTypeDescription="Ein neues Dokument erstellen." ma:contentTypeScope="" ma:versionID="52ebfc8939610a70f48e9feadf0a1443">
  <xsd:schema xmlns:xsd="http://www.w3.org/2001/XMLSchema" xmlns:xs="http://www.w3.org/2001/XMLSchema" xmlns:p="http://schemas.microsoft.com/office/2006/metadata/properties" xmlns:ns2="9eab89eb-81ca-4082-b00f-e8125fe72b12" xmlns:ns3="f8f41f6d-7b4a-447b-b0ea-00765f74be7c" targetNamespace="http://schemas.microsoft.com/office/2006/metadata/properties" ma:root="true" ma:fieldsID="a67e6560df46fbab44197c8652931d16" ns2:_="" ns3:_="">
    <xsd:import namespace="9eab89eb-81ca-4082-b00f-e8125fe72b12"/>
    <xsd:import namespace="f8f41f6d-7b4a-447b-b0ea-00765f74be7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b89eb-81ca-4082-b00f-e8125fe72b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f41f6d-7b4a-447b-b0ea-00765f74be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E3FFDF-CBAA-42D2-932E-BEDFBD51C353}">
  <ds:schemaRefs>
    <ds:schemaRef ds:uri="http://purl.org/dc/elements/1.1/"/>
    <ds:schemaRef ds:uri="http://schemas.microsoft.com/office/2006/metadata/properties"/>
    <ds:schemaRef ds:uri="9eab89eb-81ca-4082-b00f-e8125fe72b1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8f41f6d-7b4a-447b-b0ea-00765f74be7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7A21EC2-9A8C-433D-AA58-E4E5E1A5CB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b89eb-81ca-4082-b00f-e8125fe72b12"/>
    <ds:schemaRef ds:uri="f8f41f6d-7b4a-447b-b0ea-00765f74b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CC3D2F-494D-47D4-9268-31A7FD143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2378</Words>
  <Application>Microsoft Office PowerPoint</Application>
  <PresentationFormat>Bildschirmpräsentation (4:3)</PresentationFormat>
  <Paragraphs>566</Paragraphs>
  <Slides>38</Slides>
  <Notes>38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Forte</vt:lpstr>
      <vt:lpstr>Lucida Grande</vt:lpstr>
      <vt:lpstr>Wingdings</vt:lpstr>
      <vt:lpstr>VDRB_Master_10.2014</vt:lpstr>
      <vt:lpstr>Prüfstand erfolgreich erstellen und führen</vt:lpstr>
      <vt:lpstr>Inhalt/Ablauf</vt:lpstr>
      <vt:lpstr>1. Einleitung</vt:lpstr>
      <vt:lpstr>PowerPoint-Präsentation</vt:lpstr>
      <vt:lpstr>PowerPoint-Präsentation</vt:lpstr>
      <vt:lpstr>PowerPoint-Präsentation</vt:lpstr>
      <vt:lpstr>Anforderungen Prüfer/Prüfstand</vt:lpstr>
      <vt:lpstr>2. Erstellen der Prüfvölker</vt:lpstr>
      <vt:lpstr>Wichtige Faktoren erfolgreicher Start</vt:lpstr>
      <vt:lpstr>3. Arbeiten im Herbst</vt:lpstr>
      <vt:lpstr>4. Prüftätigkeit im Folgejahr</vt:lpstr>
      <vt:lpstr>Wichtige Faktoren Prüftätigkeit</vt:lpstr>
      <vt:lpstr>Natürl. Milbenfall während Salweide-Blüte</vt:lpstr>
      <vt:lpstr>Sanftmut</vt:lpstr>
      <vt:lpstr>PowerPoint-Präsentation</vt:lpstr>
      <vt:lpstr>PowerPoint-Präsentation</vt:lpstr>
      <vt:lpstr>Schwarmtrieb</vt:lpstr>
      <vt:lpstr>Honigleistung</vt:lpstr>
      <vt:lpstr>PowerPoint-Präsentation</vt:lpstr>
      <vt:lpstr>Hygieneverhalten (Nadeltest)</vt:lpstr>
      <vt:lpstr>PowerPoint-Präsentation</vt:lpstr>
      <vt:lpstr>Wahl richtiges Stadium sehr wichtig</vt:lpstr>
      <vt:lpstr>PowerPoint-Präsentation</vt:lpstr>
      <vt:lpstr>PowerPoint-Präsentation</vt:lpstr>
      <vt:lpstr>PowerPoint-Präsentation</vt:lpstr>
      <vt:lpstr>PowerPoint-Präsentation</vt:lpstr>
      <vt:lpstr>Erhebung einer Bienenprobe ab Juni</vt:lpstr>
      <vt:lpstr>PowerPoint-Präsentation</vt:lpstr>
      <vt:lpstr>Auswaschmethode</vt:lpstr>
      <vt:lpstr>Umweltbedingungen</vt:lpstr>
      <vt:lpstr>5. Daten erfassen/auswerten in Beebreed</vt:lpstr>
      <vt:lpstr>PowerPoint-Präsentation</vt:lpstr>
      <vt:lpstr>Beebreed-Nummer</vt:lpstr>
      <vt:lpstr>Zuchtwerte</vt:lpstr>
      <vt:lpstr>6. Nutzen für Prüfer und Züchter</vt:lpstr>
      <vt:lpstr>PowerPoint-Präsentation</vt:lpstr>
      <vt:lpstr>7. Zusammenfassung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anja</dc:creator>
  <cp:lastModifiedBy>Anja Ebener</cp:lastModifiedBy>
  <cp:revision>166</cp:revision>
  <cp:lastPrinted>2016-02-22T08:24:27Z</cp:lastPrinted>
  <dcterms:created xsi:type="dcterms:W3CDTF">2014-10-17T08:41:33Z</dcterms:created>
  <dcterms:modified xsi:type="dcterms:W3CDTF">2017-10-20T14:50:21Z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0x01010046683A2D2E413E49AA05A410FCD34EE9</vt:lpwstr>
  </property>
</Properties>
</file>